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8165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3803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4016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208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8989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5024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50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33787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8412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16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94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019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56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298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2719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671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230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5DC3E9-AC5C-472E-AE75-8CB6E97114A9}" type="datetimeFigureOut">
              <a:rPr lang="en-150" smtClean="0"/>
              <a:t>12/11/2024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7D602A-DAFC-4DD9-B98A-F1FD229293D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3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51F-CE45-840C-1C6E-D7A242710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Tabletop roleplaying group finder and manager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35311-59AF-8046-E6C3-9910028E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21729"/>
          </a:xfrm>
        </p:spPr>
        <p:txBody>
          <a:bodyPr/>
          <a:lstStyle/>
          <a:p>
            <a:r>
              <a:rPr lang="en-US" dirty="0"/>
              <a:t>Autor: Pecháň Marek (xpecha14)</a:t>
            </a:r>
          </a:p>
          <a:p>
            <a:r>
              <a:rPr lang="en-US" dirty="0"/>
              <a:t>Marek </a:t>
            </a:r>
            <a:r>
              <a:rPr lang="en-US" dirty="0" err="1"/>
              <a:t>Kozumplík</a:t>
            </a:r>
            <a:r>
              <a:rPr lang="en-US" dirty="0"/>
              <a:t> (xkozum08)</a:t>
            </a:r>
          </a:p>
          <a:p>
            <a:r>
              <a:rPr lang="en-US" dirty="0"/>
              <a:t>Petr </a:t>
            </a:r>
            <a:r>
              <a:rPr lang="en-US" dirty="0" err="1"/>
              <a:t>Plíhal</a:t>
            </a:r>
            <a:r>
              <a:rPr lang="en-US" dirty="0"/>
              <a:t> (xpliha02)</a:t>
            </a:r>
          </a:p>
          <a:p>
            <a:r>
              <a:rPr lang="en-US" dirty="0" err="1"/>
              <a:t>Matyáš</a:t>
            </a:r>
            <a:r>
              <a:rPr lang="en-US" dirty="0"/>
              <a:t> </a:t>
            </a:r>
            <a:r>
              <a:rPr lang="en-US" dirty="0" err="1"/>
              <a:t>Oujezdský</a:t>
            </a:r>
            <a:r>
              <a:rPr lang="en-US" dirty="0"/>
              <a:t> (xoujez04)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473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188-C63B-997F-7818-CD86849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82" y="240383"/>
            <a:ext cx="10018713" cy="779281"/>
          </a:xfrm>
        </p:spPr>
        <p:txBody>
          <a:bodyPr/>
          <a:lstStyle/>
          <a:p>
            <a:r>
              <a:rPr lang="en-US" dirty="0" err="1"/>
              <a:t>Zadanie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BAE7-3B76-DEF7-A87D-ADEB6DBC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0"/>
            <a:ext cx="10018713" cy="5703217"/>
          </a:xfrm>
        </p:spPr>
        <p:txBody>
          <a:bodyPr>
            <a:normAutofit/>
          </a:bodyPr>
          <a:lstStyle/>
          <a:p>
            <a:r>
              <a:rPr lang="en-US" dirty="0" err="1"/>
              <a:t>prehliadať</a:t>
            </a:r>
            <a:r>
              <a:rPr lang="en-US" dirty="0"/>
              <a:t> a </a:t>
            </a:r>
            <a:r>
              <a:rPr lang="en-US" dirty="0" err="1"/>
              <a:t>filtrovať</a:t>
            </a:r>
            <a:r>
              <a:rPr lang="en-US" dirty="0"/>
              <a:t> </a:t>
            </a:r>
            <a:r>
              <a:rPr lang="en-US" dirty="0" err="1"/>
              <a:t>skupiny</a:t>
            </a:r>
            <a:r>
              <a:rPr lang="en-US" dirty="0"/>
              <a:t> a </a:t>
            </a:r>
            <a:r>
              <a:rPr lang="en-US" dirty="0" err="1"/>
              <a:t>podávať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 </a:t>
            </a:r>
            <a:r>
              <a:rPr lang="en-US" dirty="0" err="1"/>
              <a:t>prihlášky</a:t>
            </a:r>
            <a:endParaRPr lang="en-US" dirty="0"/>
          </a:p>
          <a:p>
            <a:r>
              <a:rPr lang="en-US" dirty="0" err="1"/>
              <a:t>vytvárať</a:t>
            </a:r>
            <a:r>
              <a:rPr lang="en-US" dirty="0"/>
              <a:t>, </a:t>
            </a:r>
            <a:r>
              <a:rPr lang="en-US" dirty="0" err="1"/>
              <a:t>upravovať</a:t>
            </a:r>
            <a:r>
              <a:rPr lang="en-US" dirty="0"/>
              <a:t>, </a:t>
            </a:r>
            <a:r>
              <a:rPr lang="en-US" dirty="0" err="1"/>
              <a:t>chatovať</a:t>
            </a:r>
            <a:r>
              <a:rPr lang="en-US" dirty="0"/>
              <a:t> </a:t>
            </a:r>
            <a:r>
              <a:rPr lang="en-US" dirty="0" err="1"/>
              <a:t>cez</a:t>
            </a:r>
            <a:r>
              <a:rPr lang="en-US" dirty="0"/>
              <a:t> a </a:t>
            </a:r>
            <a:r>
              <a:rPr lang="en-US" dirty="0" err="1"/>
              <a:t>spravovať</a:t>
            </a:r>
            <a:r>
              <a:rPr lang="en-US" dirty="0"/>
              <a:t> </a:t>
            </a:r>
            <a:r>
              <a:rPr lang="en-US" dirty="0" err="1"/>
              <a:t>skupiny</a:t>
            </a:r>
            <a:endParaRPr lang="en-US" dirty="0"/>
          </a:p>
          <a:p>
            <a:r>
              <a:rPr lang="en-US" dirty="0" err="1"/>
              <a:t>tvorcom</a:t>
            </a:r>
            <a:r>
              <a:rPr lang="en-US" dirty="0"/>
              <a:t> </a:t>
            </a:r>
            <a:r>
              <a:rPr lang="en-US" dirty="0" err="1"/>
              <a:t>skupín</a:t>
            </a:r>
            <a:r>
              <a:rPr lang="en-US" dirty="0"/>
              <a:t> </a:t>
            </a:r>
            <a:r>
              <a:rPr lang="en-US" dirty="0" err="1"/>
              <a:t>vytvárať</a:t>
            </a:r>
            <a:r>
              <a:rPr lang="en-US" dirty="0"/>
              <a:t> </a:t>
            </a:r>
            <a:r>
              <a:rPr lang="en-US" dirty="0" err="1"/>
              <a:t>udalosti</a:t>
            </a:r>
            <a:r>
              <a:rPr lang="en-US" dirty="0"/>
              <a:t> (v </a:t>
            </a:r>
            <a:r>
              <a:rPr lang="en-US" dirty="0" err="1"/>
              <a:t>aplikácií</a:t>
            </a:r>
            <a:r>
              <a:rPr lang="en-US" dirty="0"/>
              <a:t> </a:t>
            </a:r>
            <a:r>
              <a:rPr lang="en-US" dirty="0" err="1"/>
              <a:t>zvané</a:t>
            </a:r>
            <a:r>
              <a:rPr lang="en-US" dirty="0"/>
              <a:t> "session"),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skupina</a:t>
            </a:r>
            <a:r>
              <a:rPr lang="en-US" dirty="0"/>
              <a:t> </a:t>
            </a:r>
            <a:r>
              <a:rPr lang="en-US" dirty="0" err="1"/>
              <a:t>hrať</a:t>
            </a:r>
            <a:endParaRPr lang="en-US" dirty="0"/>
          </a:p>
          <a:p>
            <a:r>
              <a:rPr lang="en-US" dirty="0" err="1"/>
              <a:t>cez</a:t>
            </a:r>
            <a:r>
              <a:rPr lang="en-US" dirty="0"/>
              <a:t> </a:t>
            </a:r>
            <a:r>
              <a:rPr lang="en-US" dirty="0" err="1"/>
              <a:t>prihlášky</a:t>
            </a:r>
            <a:r>
              <a:rPr lang="en-US" dirty="0"/>
              <a:t> </a:t>
            </a:r>
            <a:r>
              <a:rPr lang="en-US" dirty="0" err="1"/>
              <a:t>konať</a:t>
            </a:r>
            <a:r>
              <a:rPr lang="en-US" dirty="0"/>
              <a:t> </a:t>
            </a:r>
            <a:r>
              <a:rPr lang="en-US" dirty="0" err="1"/>
              <a:t>rozhovory</a:t>
            </a:r>
            <a:r>
              <a:rPr lang="en-US" dirty="0"/>
              <a:t> s </a:t>
            </a:r>
            <a:r>
              <a:rPr lang="en-US" dirty="0" err="1"/>
              <a:t>tvorcom</a:t>
            </a:r>
            <a:r>
              <a:rPr lang="en-US" dirty="0"/>
              <a:t> </a:t>
            </a:r>
            <a:r>
              <a:rPr lang="en-US" dirty="0" err="1"/>
              <a:t>skupiny</a:t>
            </a:r>
            <a:r>
              <a:rPr lang="en-US" dirty="0"/>
              <a:t> a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posielať</a:t>
            </a:r>
            <a:r>
              <a:rPr lang="en-US" dirty="0"/>
              <a:t> mu </a:t>
            </a:r>
            <a:r>
              <a:rPr lang="en-US" dirty="0" err="1"/>
              <a:t>priamo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(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preferencie</a:t>
            </a:r>
            <a:r>
              <a:rPr lang="en-US" dirty="0"/>
              <a:t> a </a:t>
            </a:r>
            <a:r>
              <a:rPr lang="en-US" dirty="0" err="1"/>
              <a:t>dostupnosť</a:t>
            </a:r>
            <a:r>
              <a:rPr lang="en-US" dirty="0"/>
              <a:t>).</a:t>
            </a:r>
          </a:p>
          <a:p>
            <a:r>
              <a:rPr lang="pt-BR" dirty="0"/>
              <a:t>upravovať svoje verejne viditeľné preferencie a dostupnosť</a:t>
            </a:r>
          </a:p>
          <a:p>
            <a:r>
              <a:rPr lang="pt-BR" dirty="0"/>
              <a:t>tvorcom skupín hľadať a pozívať hráčov do ich skupiny</a:t>
            </a:r>
          </a:p>
          <a:p>
            <a:r>
              <a:rPr lang="pt-BR" dirty="0"/>
              <a:t>zobrazovať všetky sessiony skupín ktorých sú členmi v kalendári</a:t>
            </a:r>
          </a:p>
          <a:p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59EB5-D2D1-B1E5-6EFE-79EB6232DF9A}"/>
              </a:ext>
            </a:extLst>
          </p:cNvPr>
          <p:cNvSpPr txBox="1"/>
          <p:nvPr/>
        </p:nvSpPr>
        <p:spPr>
          <a:xfrm>
            <a:off x="1333482" y="914400"/>
            <a:ext cx="7729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Pou</a:t>
            </a:r>
            <a:r>
              <a:rPr lang="sk-SK" sz="2400" dirty="0"/>
              <a:t>živateľ musí byť schopný pomocou aplikácie: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26326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98EC-3856-EE2B-3281-640CDD35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842"/>
            <a:ext cx="10018713" cy="656733"/>
          </a:xfrm>
        </p:spPr>
        <p:txBody>
          <a:bodyPr>
            <a:normAutofit fontScale="90000"/>
          </a:bodyPr>
          <a:lstStyle/>
          <a:p>
            <a:r>
              <a:rPr lang="en-US" dirty="0"/>
              <a:t>Pou</a:t>
            </a:r>
            <a:r>
              <a:rPr lang="sk-SK" dirty="0"/>
              <a:t>žité technológie</a:t>
            </a:r>
            <a:endParaRPr lang="en-150" dirty="0"/>
          </a:p>
        </p:txBody>
      </p:sp>
      <p:pic>
        <p:nvPicPr>
          <p:cNvPr id="5" name="Content Placeholder 4" descr="A green circle with white letters&#10;&#10;Description automatically generated">
            <a:extLst>
              <a:ext uri="{FF2B5EF4-FFF2-40B4-BE49-F238E27FC236}">
                <a16:creationId xmlns:a16="http://schemas.microsoft.com/office/drawing/2014/main" id="{0D3728AA-ECA5-226F-057D-FDB73908B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35" y="741575"/>
            <a:ext cx="2509168" cy="2509168"/>
          </a:xfrm>
        </p:spPr>
      </p:pic>
      <p:pic>
        <p:nvPicPr>
          <p:cNvPr id="8" name="Picture 7" descr="A blue dolphin with yellow text&#10;&#10;Description automatically generated">
            <a:extLst>
              <a:ext uri="{FF2B5EF4-FFF2-40B4-BE49-F238E27FC236}">
                <a16:creationId xmlns:a16="http://schemas.microsoft.com/office/drawing/2014/main" id="{A3AB600B-D101-321A-8D12-BE1112DF9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24" y="3607258"/>
            <a:ext cx="2290590" cy="2290590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1E8E3A08-2536-ED0F-32D6-5BC646889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95" y="741575"/>
            <a:ext cx="2509168" cy="2509168"/>
          </a:xfrm>
          <a:prstGeom prst="rect">
            <a:avLst/>
          </a:prstGeom>
        </p:spPr>
      </p:pic>
      <p:pic>
        <p:nvPicPr>
          <p:cNvPr id="1032" name="Picture 8" descr="Lindy Approach to Web Development: htmx and Go | by Kyodo Tech | Medium">
            <a:extLst>
              <a:ext uri="{FF2B5EF4-FFF2-40B4-BE49-F238E27FC236}">
                <a16:creationId xmlns:a16="http://schemas.microsoft.com/office/drawing/2014/main" id="{BED8AACD-0E24-A9E6-8FC5-FF86C548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213" y="1632633"/>
            <a:ext cx="3178366" cy="7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Native | Okoone">
            <a:extLst>
              <a:ext uri="{FF2B5EF4-FFF2-40B4-BE49-F238E27FC236}">
                <a16:creationId xmlns:a16="http://schemas.microsoft.com/office/drawing/2014/main" id="{DB970660-863E-7271-F860-33B2B1AA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09" y="3607258"/>
            <a:ext cx="3739740" cy="22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0D63A4D6-2EE2-91A7-A624-A7FCA4C1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91" y="325074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CC5E-2AF6-0BE7-BEA8-32EE43FB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79" y="0"/>
            <a:ext cx="10018713" cy="977747"/>
          </a:xfrm>
        </p:spPr>
        <p:txBody>
          <a:bodyPr/>
          <a:lstStyle/>
          <a:p>
            <a:r>
              <a:rPr lang="sk-SK" dirty="0"/>
              <a:t>Rozdelenie práce</a:t>
            </a:r>
            <a:endParaRPr lang="en-150" dirty="0"/>
          </a:p>
        </p:txBody>
      </p:sp>
      <p:pic>
        <p:nvPicPr>
          <p:cNvPr id="4" name="Content Placeholder 3" descr="A red and white logo&#10;&#10;Description automatically generated">
            <a:extLst>
              <a:ext uri="{FF2B5EF4-FFF2-40B4-BE49-F238E27FC236}">
                <a16:creationId xmlns:a16="http://schemas.microsoft.com/office/drawing/2014/main" id="{C74E268D-1FEB-1011-3B06-8F8C89AB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0" y="2155232"/>
            <a:ext cx="2542410" cy="2542410"/>
          </a:xfrm>
          <a:prstGeom prst="rect">
            <a:avLst/>
          </a:prstGeom>
        </p:spPr>
      </p:pic>
      <p:pic>
        <p:nvPicPr>
          <p:cNvPr id="5" name="Picture 10" descr="React Native | Okoone">
            <a:extLst>
              <a:ext uri="{FF2B5EF4-FFF2-40B4-BE49-F238E27FC236}">
                <a16:creationId xmlns:a16="http://schemas.microsoft.com/office/drawing/2014/main" id="{278968B6-DEB0-7E0A-29DE-94001E62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5" y="2281141"/>
            <a:ext cx="3739740" cy="22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Lindy Approach to Web Development: htmx and Go | by Kyodo Tech | Medium">
            <a:extLst>
              <a:ext uri="{FF2B5EF4-FFF2-40B4-BE49-F238E27FC236}">
                <a16:creationId xmlns:a16="http://schemas.microsoft.com/office/drawing/2014/main" id="{D2FDE8C9-39E3-094F-272D-DBA27C56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85" y="3062910"/>
            <a:ext cx="3178366" cy="7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7E892591-680A-B47A-EDA8-E5E02EF9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51" y="2493061"/>
            <a:ext cx="3111247" cy="18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8EC77-286E-BDF2-A86C-4B20AA78D667}"/>
              </a:ext>
            </a:extLst>
          </p:cNvPr>
          <p:cNvSpPr txBox="1"/>
          <p:nvPr/>
        </p:nvSpPr>
        <p:spPr>
          <a:xfrm>
            <a:off x="916215" y="4783940"/>
            <a:ext cx="15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Pecháň</a:t>
            </a:r>
            <a:endParaRPr lang="en-1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AEA4E-0F63-9431-964F-8B45296D1B53}"/>
              </a:ext>
            </a:extLst>
          </p:cNvPr>
          <p:cNvSpPr txBox="1"/>
          <p:nvPr/>
        </p:nvSpPr>
        <p:spPr>
          <a:xfrm>
            <a:off x="3695074" y="4783940"/>
            <a:ext cx="192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Kozumplík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8F0C8-FFC2-26D5-42BE-5EA2A915223C}"/>
              </a:ext>
            </a:extLst>
          </p:cNvPr>
          <p:cNvSpPr txBox="1"/>
          <p:nvPr/>
        </p:nvSpPr>
        <p:spPr>
          <a:xfrm>
            <a:off x="6646467" y="4783940"/>
            <a:ext cx="20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Matyáš Oujezdský</a:t>
            </a:r>
            <a:endParaRPr lang="en-1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5836E-D239-268B-C43F-5093650A2C4E}"/>
              </a:ext>
            </a:extLst>
          </p:cNvPr>
          <p:cNvSpPr txBox="1"/>
          <p:nvPr/>
        </p:nvSpPr>
        <p:spPr>
          <a:xfrm>
            <a:off x="9938675" y="4783940"/>
            <a:ext cx="15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Petr Plíhal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0215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77EB-1B0D-2DDF-A1F9-69BB61E8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Ďakujeme za pozornosť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AEA6-89D2-FB12-F9C3-C299C616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308" y="2438399"/>
            <a:ext cx="7034718" cy="1096652"/>
          </a:xfrm>
        </p:spPr>
        <p:txBody>
          <a:bodyPr/>
          <a:lstStyle/>
          <a:p>
            <a:r>
              <a:rPr lang="sk-SK" dirty="0"/>
              <a:t>Môžu následovať otázky, po otázkach následuje demonštrácia funkčnosti FE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831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</TotalTime>
  <Words>142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Tabletop roleplaying group finder and manager</vt:lpstr>
      <vt:lpstr>Zadanie</vt:lpstr>
      <vt:lpstr>Použité technológie</vt:lpstr>
      <vt:lpstr>Rozdelenie práce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Pecháň</dc:creator>
  <cp:lastModifiedBy>Marek Pecháň</cp:lastModifiedBy>
  <cp:revision>2</cp:revision>
  <dcterms:created xsi:type="dcterms:W3CDTF">2024-11-12T05:36:51Z</dcterms:created>
  <dcterms:modified xsi:type="dcterms:W3CDTF">2024-11-12T06:05:25Z</dcterms:modified>
</cp:coreProperties>
</file>