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4" r:id="rId4"/>
    <p:sldId id="285" r:id="rId5"/>
    <p:sldId id="257" r:id="rId6"/>
    <p:sldId id="286" r:id="rId7"/>
    <p:sldId id="287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F141D-EC0D-4377-A2AA-126AEE5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FF4E2-9CF6-40CC-89DD-D8DAD7F69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8CF96-3C0B-4DB8-AF40-A33A4269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EE3A7-F8D8-423E-8BA4-36FC827F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E7098-03F7-49D4-B09F-53B9790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D4C45-F883-4128-88E4-9E21CAC5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D6B97-86C2-4EBB-880C-E8419F68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EC5F6-B8C6-408B-A491-DBD53160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C39F0-6E8C-4D7C-97CF-930DD97B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0AACD-D0D7-441E-A20A-232E51F3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3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CC2EA-BA36-4562-A6DB-9D19F8BF9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F4E89D-C7B1-47FF-8BF5-735FCCD85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4C70E-8A39-4C88-8270-6A9C7D2C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109DA-571A-4645-9684-3B5CCB0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C53FD-5175-44E3-B31D-3C03C4B4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6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5595-32D7-49AB-B4E5-E8C6E978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95EEC-B714-48BE-8F8F-429C4150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2EF71-D8D6-4BC2-8891-F511A259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38F5D-8CE0-4742-8DB4-5B90B7C3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04FC7-C2AA-497F-A15D-8BADD5F6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FEA8-F3F3-47E6-A637-08FF3AB9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16560-6507-4D3B-8C15-462D84F6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4EFD4-3B5D-4E9C-8085-89E2869B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F038E-5CB2-4FD2-8790-ECEF7980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E164E-682C-40B0-ADD9-835F13A8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6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E007F-AF25-4238-8A05-084CAD8D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918A6-6858-4C0B-8B69-F3A92FE0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6FECC-7367-4CFB-A5E8-6F4B50E1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697B9-84CC-4F17-A8EF-1F584A1A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27D5E-E39E-4927-9662-9ADFF3BA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B1113-77ED-4899-95C6-B5468B56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BD738-1B39-413B-911F-DF1C742A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1B580-1D3C-462D-AD24-953CC531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05B8A-C53F-40C3-A5E0-140AA9D9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83F4E-3623-4505-8AB0-56064547E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A1B164-ED42-4D95-BC3E-41173ADBF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D4366B-B3EA-4650-AE98-DF5DFBBF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283FC-2B20-4AE6-B705-0F3AB9DC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AF8B-5F62-4AB8-94B9-A5A70BB3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27F56-2F78-4043-9485-A2C4CFEC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5C3D34-9D03-40FF-843B-7A1D244F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DDB90-562E-4CBD-AC89-CEC20B22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36834-E8BC-4429-9271-4C294134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1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EED7AC-A695-4240-A63B-77D1E1EB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267A2-65C0-4B54-8204-4C4F53BC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6DB3B-4203-47E0-AAB7-963F11E3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09AD4-DFB0-4FB2-AEF9-E46A3338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F95A-1D5F-4820-BDFE-59A7C5E5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B3404-E349-4FCB-BCEF-19D4E34B0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7EBD4-0A9F-4DB0-A0C3-818E65D5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57DD6-C8EF-48B1-9A73-83D0B84C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E3325-B061-4CA7-92C5-CA78DEBA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260D-0C72-4C01-AABE-29A562B6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C7149A-3E8C-4EB4-A285-B4DF42CC0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AF701-F8B7-4A9F-8FD2-ECD421D34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D1AC3-DBE3-415F-B135-E7DF8CBA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C0A08-C062-4CFB-AA4C-A333DBE0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77C3B-2779-49B6-A904-6EACA414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6C4970-7F82-4018-9D90-56226A71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DCFDB-C0C1-4FED-B385-6D5606E0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6095B-0F01-48AA-8433-F118E450F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031C-8F06-47EA-BE5C-7746ADF8AB7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FED56-88A1-4FF0-B470-CBF6FF030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0F16B-2A1C-4F01-BE8F-B3965EA7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DAF-9215-4B1F-9C94-BB15C081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21DQ1_Vf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workBlockDevice/nb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22CDB2-F6D6-465C-95B9-81DF4E36A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Buffer Overflow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770E58-D979-4742-B363-435F09A29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5551200"/>
            <a:ext cx="6583362" cy="1075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Xiang Mei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BFD397-297C-400D-B3FD-EBD0F3AB8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3" b="17770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CC336B6-FF05-47F9-B9A7-DA6D1D56132D}"/>
              </a:ext>
            </a:extLst>
          </p:cNvPr>
          <p:cNvSpPr txBox="1"/>
          <p:nvPr/>
        </p:nvSpPr>
        <p:spPr>
          <a:xfrm>
            <a:off x="6242029" y="1922441"/>
            <a:ext cx="60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/>
              <a:t>How did I use 30Lines to solve P1</a:t>
            </a:r>
            <a:endParaRPr lang="zh-CN" altLang="en-US" dirty="0"/>
          </a:p>
        </p:txBody>
      </p:sp>
      <p:pic>
        <p:nvPicPr>
          <p:cNvPr id="9" name="图片 8" descr="黑白色的标志&#10;&#10;中度可信度描述已自动生成">
            <a:extLst>
              <a:ext uri="{FF2B5EF4-FFF2-40B4-BE49-F238E27FC236}">
                <a16:creationId xmlns:a16="http://schemas.microsoft.com/office/drawing/2014/main" id="{332B5C09-EB2F-45FB-A66B-1A560ABAD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68" y="4332923"/>
            <a:ext cx="1859069" cy="16674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61C4506-86AE-43B7-9DD2-DE801969BD9A}"/>
              </a:ext>
            </a:extLst>
          </p:cNvPr>
          <p:cNvSpPr txBox="1"/>
          <p:nvPr/>
        </p:nvSpPr>
        <p:spPr>
          <a:xfrm>
            <a:off x="2517378" y="5556542"/>
            <a:ext cx="647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Abadi" panose="020B0604020104020204" pitchFamily="34" charset="0"/>
              </a:rPr>
              <a:t>xm2146@nyu.edu</a:t>
            </a:r>
            <a:endParaRPr lang="zh-CN" altLang="en-US" sz="18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4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A5B4A0-1317-43C4-B800-E63B4325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badi" panose="020B0604020104020204" pitchFamily="34" charset="0"/>
              </a:rPr>
              <a:t>Outline</a:t>
            </a:r>
            <a:endParaRPr lang="zh-CN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8F290-879E-44FD-9C28-ACDEC27B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badi" panose="020B0604020104020204" pitchFamily="34" charset="0"/>
              </a:rPr>
              <a:t>Buffer Overflow</a:t>
            </a:r>
          </a:p>
          <a:p>
            <a:r>
              <a:rPr lang="en-US" altLang="zh-CN" sz="2000" dirty="0">
                <a:latin typeface="Abadi" panose="020B0604020104020204" pitchFamily="34" charset="0"/>
              </a:rPr>
              <a:t>Canary</a:t>
            </a:r>
          </a:p>
          <a:p>
            <a:r>
              <a:rPr lang="en-US" altLang="zh-CN" sz="2000" dirty="0">
                <a:latin typeface="Abadi" panose="020B0604020104020204" pitchFamily="34" charset="0"/>
              </a:rPr>
              <a:t>Baby BOF</a:t>
            </a:r>
          </a:p>
          <a:p>
            <a:r>
              <a:rPr lang="en-US" altLang="zh-CN" sz="2000" dirty="0">
                <a:latin typeface="Abadi" panose="020B0604020104020204" pitchFamily="34" charset="0"/>
              </a:rPr>
              <a:t>Real World</a:t>
            </a:r>
          </a:p>
          <a:p>
            <a:endParaRPr lang="zh-CN" altLang="en-US" sz="20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6ADF074-257C-4E8A-ACDA-94E431242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1" y="2108602"/>
            <a:ext cx="6253212" cy="373629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47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A92AB-5852-43B4-89B3-456AC56D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What’s Buffer?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F1479B-9AF8-4981-9835-341D6264A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450"/>
            <a:ext cx="614412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87A847-9C00-4708-B79E-F2ADBFF2976D}"/>
              </a:ext>
            </a:extLst>
          </p:cNvPr>
          <p:cNvSpPr txBox="1"/>
          <p:nvPr/>
        </p:nvSpPr>
        <p:spPr>
          <a:xfrm>
            <a:off x="8045266" y="3777119"/>
            <a:ext cx="1815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Global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Heap Buffer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7583BF-9865-40C6-B302-B2330D0DE1F3}"/>
              </a:ext>
            </a:extLst>
          </p:cNvPr>
          <p:cNvSpPr txBox="1"/>
          <p:nvPr/>
        </p:nvSpPr>
        <p:spPr>
          <a:xfrm>
            <a:off x="8045266" y="3244334"/>
            <a:ext cx="31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Chunk of Memory.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72BC4-10B9-424C-8092-D09F3304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1" y="343971"/>
            <a:ext cx="10515600" cy="708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do we describe a buffer?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C27F1-3FDF-4DB6-A600-383C39CDE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1" y="242146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10BB08-9EE6-40D4-A35A-F7B67522C1A2}"/>
              </a:ext>
            </a:extLst>
          </p:cNvPr>
          <p:cNvSpPr/>
          <p:nvPr/>
        </p:nvSpPr>
        <p:spPr>
          <a:xfrm>
            <a:off x="2942306" y="4660490"/>
            <a:ext cx="407056" cy="37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A4DD2B-7D99-4F2F-AACB-B2C15CC3D65F}"/>
              </a:ext>
            </a:extLst>
          </p:cNvPr>
          <p:cNvSpPr/>
          <p:nvPr/>
        </p:nvSpPr>
        <p:spPr>
          <a:xfrm>
            <a:off x="3407372" y="4660490"/>
            <a:ext cx="407056" cy="37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376694-A57D-4A1E-B618-5BD9FE0888EC}"/>
              </a:ext>
            </a:extLst>
          </p:cNvPr>
          <p:cNvSpPr/>
          <p:nvPr/>
        </p:nvSpPr>
        <p:spPr>
          <a:xfrm>
            <a:off x="3872438" y="4660490"/>
            <a:ext cx="407056" cy="37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B6B2D6-5147-4FCE-8DF5-8817E3BAD69B}"/>
              </a:ext>
            </a:extLst>
          </p:cNvPr>
          <p:cNvSpPr/>
          <p:nvPr/>
        </p:nvSpPr>
        <p:spPr>
          <a:xfrm>
            <a:off x="4337504" y="4660490"/>
            <a:ext cx="407056" cy="37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000EB1-312A-41D8-BD72-2F1EB89CE4BE}"/>
              </a:ext>
            </a:extLst>
          </p:cNvPr>
          <p:cNvSpPr/>
          <p:nvPr/>
        </p:nvSpPr>
        <p:spPr>
          <a:xfrm>
            <a:off x="4802570" y="4660490"/>
            <a:ext cx="407056" cy="3716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53316-CBFB-439D-BBB3-C3F9F536E4AC}"/>
              </a:ext>
            </a:extLst>
          </p:cNvPr>
          <p:cNvSpPr/>
          <p:nvPr/>
        </p:nvSpPr>
        <p:spPr>
          <a:xfrm>
            <a:off x="5267636" y="4660490"/>
            <a:ext cx="407056" cy="3716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7AA3BD-C931-49E3-8ABB-17532DE310C4}"/>
              </a:ext>
            </a:extLst>
          </p:cNvPr>
          <p:cNvSpPr txBox="1"/>
          <p:nvPr/>
        </p:nvSpPr>
        <p:spPr>
          <a:xfrm>
            <a:off x="4060229" y="977412"/>
            <a:ext cx="3816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 it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 is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FCA91A-8C82-45C2-B83D-D7CBB5C76359}"/>
              </a:ext>
            </a:extLst>
          </p:cNvPr>
          <p:cNvSpPr txBox="1"/>
          <p:nvPr/>
        </p:nvSpPr>
        <p:spPr>
          <a:xfrm>
            <a:off x="918822" y="1922044"/>
            <a:ext cx="1009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would happen if we dump data to the buffer regardless the length?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D6F812-F2D1-4060-A950-51AE9DAADE5C}"/>
              </a:ext>
            </a:extLst>
          </p:cNvPr>
          <p:cNvSpPr/>
          <p:nvPr/>
        </p:nvSpPr>
        <p:spPr>
          <a:xfrm>
            <a:off x="4218723" y="2736977"/>
            <a:ext cx="375455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>
              <a:buNone/>
            </a:pPr>
            <a:r>
              <a:rPr lang="en-US" altLang="zh-CN" sz="7200" dirty="0"/>
              <a:t>Overflow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8AC460-BE8A-4F8B-922B-B1E00CA5AA16}"/>
              </a:ext>
            </a:extLst>
          </p:cNvPr>
          <p:cNvSpPr/>
          <p:nvPr/>
        </p:nvSpPr>
        <p:spPr>
          <a:xfrm>
            <a:off x="5737616" y="4660490"/>
            <a:ext cx="407056" cy="37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41D205-E9A3-4D2E-B490-717FB8AA52B2}"/>
              </a:ext>
            </a:extLst>
          </p:cNvPr>
          <p:cNvSpPr/>
          <p:nvPr/>
        </p:nvSpPr>
        <p:spPr>
          <a:xfrm>
            <a:off x="6218908" y="4660490"/>
            <a:ext cx="407056" cy="37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BC417-665C-4F87-BFBD-9D5E01F53F8E}"/>
              </a:ext>
            </a:extLst>
          </p:cNvPr>
          <p:cNvSpPr/>
          <p:nvPr/>
        </p:nvSpPr>
        <p:spPr>
          <a:xfrm>
            <a:off x="6683974" y="4660490"/>
            <a:ext cx="407056" cy="37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D6027D-A95F-4927-A344-01B9EC5A25F3}"/>
              </a:ext>
            </a:extLst>
          </p:cNvPr>
          <p:cNvSpPr/>
          <p:nvPr/>
        </p:nvSpPr>
        <p:spPr>
          <a:xfrm>
            <a:off x="7149040" y="4660490"/>
            <a:ext cx="407056" cy="37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E0555F-10D9-44D1-8EE7-1C5F6F8CF977}"/>
              </a:ext>
            </a:extLst>
          </p:cNvPr>
          <p:cNvSpPr/>
          <p:nvPr/>
        </p:nvSpPr>
        <p:spPr>
          <a:xfrm>
            <a:off x="7631306" y="4660490"/>
            <a:ext cx="407056" cy="37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04692D-D247-420E-8CBC-E5D2F9C1AC5A}"/>
              </a:ext>
            </a:extLst>
          </p:cNvPr>
          <p:cNvSpPr/>
          <p:nvPr/>
        </p:nvSpPr>
        <p:spPr>
          <a:xfrm>
            <a:off x="8112598" y="4660490"/>
            <a:ext cx="407056" cy="37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1B8269-D4EB-49F6-A31B-B6D04FEFE1D6}"/>
              </a:ext>
            </a:extLst>
          </p:cNvPr>
          <p:cNvSpPr/>
          <p:nvPr/>
        </p:nvSpPr>
        <p:spPr>
          <a:xfrm>
            <a:off x="8577664" y="4660490"/>
            <a:ext cx="407056" cy="37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575AD4-70CA-4AC9-AA9D-B2359D7D846D}"/>
              </a:ext>
            </a:extLst>
          </p:cNvPr>
          <p:cNvSpPr/>
          <p:nvPr/>
        </p:nvSpPr>
        <p:spPr>
          <a:xfrm>
            <a:off x="9042730" y="4660490"/>
            <a:ext cx="407056" cy="37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22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F60E74-F2AD-4389-86E8-1C94E1B149E9}"/>
              </a:ext>
            </a:extLst>
          </p:cNvPr>
          <p:cNvSpPr txBox="1"/>
          <p:nvPr/>
        </p:nvSpPr>
        <p:spPr>
          <a:xfrm>
            <a:off x="477849" y="-45598"/>
            <a:ext cx="60039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Canary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86B00F-569C-45C2-A7B5-D886DCCEB879}"/>
              </a:ext>
            </a:extLst>
          </p:cNvPr>
          <p:cNvSpPr txBox="1"/>
          <p:nvPr/>
        </p:nvSpPr>
        <p:spPr>
          <a:xfrm>
            <a:off x="395257" y="1461995"/>
            <a:ext cx="5324225" cy="1299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random string, at the end of stack frame, the top of return information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RBP 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return address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42F717-4F77-4EAE-9DB1-2413AA82AD67}"/>
              </a:ext>
            </a:extLst>
          </p:cNvPr>
          <p:cNvSpPr txBox="1"/>
          <p:nvPr/>
        </p:nvSpPr>
        <p:spPr>
          <a:xfrm>
            <a:off x="530162" y="3770105"/>
            <a:ext cx="5899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could we pass it?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Leak 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Sub-Progress has the same canary as the father.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7591782-632E-4616-AB91-762EF873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01" y="614337"/>
            <a:ext cx="7092413" cy="3694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69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43B1B-9ED4-4254-8557-B3A1FAB0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do we use it?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733D1-36C9-4D35-9560-6643E6B5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yellow cubes could be the </a:t>
            </a:r>
            <a:r>
              <a:rPr lang="en-US" altLang="zh-CN" dirty="0">
                <a:solidFill>
                  <a:srgbClr val="FF0000"/>
                </a:solidFill>
              </a:rPr>
              <a:t>return address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modify the return address to execute arbitrary code(</a:t>
            </a:r>
            <a:r>
              <a:rPr lang="en-US" altLang="zh-CN" dirty="0" err="1">
                <a:solidFill>
                  <a:srgbClr val="00B050"/>
                </a:solidFill>
              </a:rPr>
              <a:t>Bufferoverflow</a:t>
            </a:r>
            <a:r>
              <a:rPr lang="en-US" altLang="zh-CN" dirty="0" err="1"/>
              <a:t>.c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812546-1A71-4DC9-B9E7-335973D3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96" y="2757502"/>
            <a:ext cx="7928241" cy="330215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84C4C9B-7F5F-40BE-866B-52FF6063C636}"/>
              </a:ext>
            </a:extLst>
          </p:cNvPr>
          <p:cNvSpPr/>
          <p:nvPr/>
        </p:nvSpPr>
        <p:spPr>
          <a:xfrm>
            <a:off x="5431833" y="873104"/>
            <a:ext cx="407056" cy="37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8F1015-8590-4D01-9176-D078B0FDFFDC}"/>
              </a:ext>
            </a:extLst>
          </p:cNvPr>
          <p:cNvSpPr/>
          <p:nvPr/>
        </p:nvSpPr>
        <p:spPr>
          <a:xfrm>
            <a:off x="5896899" y="873104"/>
            <a:ext cx="407056" cy="37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E878E2-A03A-4385-AA2C-136EC1A5E88D}"/>
              </a:ext>
            </a:extLst>
          </p:cNvPr>
          <p:cNvSpPr/>
          <p:nvPr/>
        </p:nvSpPr>
        <p:spPr>
          <a:xfrm>
            <a:off x="6361965" y="873104"/>
            <a:ext cx="407056" cy="37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7F565F-473F-48CA-9356-F8DD99D736BF}"/>
              </a:ext>
            </a:extLst>
          </p:cNvPr>
          <p:cNvSpPr/>
          <p:nvPr/>
        </p:nvSpPr>
        <p:spPr>
          <a:xfrm>
            <a:off x="6827031" y="873104"/>
            <a:ext cx="407056" cy="37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C05E02-986F-478E-B8D3-028900581DC5}"/>
              </a:ext>
            </a:extLst>
          </p:cNvPr>
          <p:cNvSpPr/>
          <p:nvPr/>
        </p:nvSpPr>
        <p:spPr>
          <a:xfrm>
            <a:off x="7292097" y="873104"/>
            <a:ext cx="407056" cy="3716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59E364-1AC6-480C-B8ED-184A10C3BC05}"/>
              </a:ext>
            </a:extLst>
          </p:cNvPr>
          <p:cNvSpPr/>
          <p:nvPr/>
        </p:nvSpPr>
        <p:spPr>
          <a:xfrm>
            <a:off x="7757163" y="873104"/>
            <a:ext cx="407056" cy="3716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245B74-2C04-4765-A92F-BB09C0772D91}"/>
              </a:ext>
            </a:extLst>
          </p:cNvPr>
          <p:cNvSpPr/>
          <p:nvPr/>
        </p:nvSpPr>
        <p:spPr>
          <a:xfrm>
            <a:off x="8227143" y="873104"/>
            <a:ext cx="407056" cy="37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066B78-5338-41FE-B890-70F13BDBE46E}"/>
              </a:ext>
            </a:extLst>
          </p:cNvPr>
          <p:cNvSpPr/>
          <p:nvPr/>
        </p:nvSpPr>
        <p:spPr>
          <a:xfrm>
            <a:off x="8708435" y="873104"/>
            <a:ext cx="407056" cy="37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5A4CC9-734F-403E-82D3-B3D800DE3185}"/>
              </a:ext>
            </a:extLst>
          </p:cNvPr>
          <p:cNvSpPr/>
          <p:nvPr/>
        </p:nvSpPr>
        <p:spPr>
          <a:xfrm>
            <a:off x="9173501" y="873104"/>
            <a:ext cx="407056" cy="37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50E9C3-DC00-4E86-9A74-DAD345781E14}"/>
              </a:ext>
            </a:extLst>
          </p:cNvPr>
          <p:cNvSpPr/>
          <p:nvPr/>
        </p:nvSpPr>
        <p:spPr>
          <a:xfrm>
            <a:off x="9638567" y="873104"/>
            <a:ext cx="407056" cy="37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7DABB4-A936-48FB-BA51-5699A10C7C10}"/>
              </a:ext>
            </a:extLst>
          </p:cNvPr>
          <p:cNvSpPr/>
          <p:nvPr/>
        </p:nvSpPr>
        <p:spPr>
          <a:xfrm>
            <a:off x="10120833" y="873104"/>
            <a:ext cx="407056" cy="37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C30081-E298-4420-AA04-0D955620188A}"/>
              </a:ext>
            </a:extLst>
          </p:cNvPr>
          <p:cNvSpPr/>
          <p:nvPr/>
        </p:nvSpPr>
        <p:spPr>
          <a:xfrm>
            <a:off x="10602125" y="873104"/>
            <a:ext cx="407056" cy="37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5059E3-7B6F-408A-9DD8-DB6018014A35}"/>
              </a:ext>
            </a:extLst>
          </p:cNvPr>
          <p:cNvSpPr/>
          <p:nvPr/>
        </p:nvSpPr>
        <p:spPr>
          <a:xfrm>
            <a:off x="11067191" y="873104"/>
            <a:ext cx="407056" cy="37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498121-6B30-4FEC-B773-CF23D8A8D8C7}"/>
              </a:ext>
            </a:extLst>
          </p:cNvPr>
          <p:cNvSpPr/>
          <p:nvPr/>
        </p:nvSpPr>
        <p:spPr>
          <a:xfrm>
            <a:off x="11532257" y="873104"/>
            <a:ext cx="407056" cy="37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1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046E66-D960-4732-9BC5-9C185E35B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3" b="1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CD7889F-181B-4C59-84C1-429E3AE377D4}"/>
              </a:ext>
            </a:extLst>
          </p:cNvPr>
          <p:cNvSpPr txBox="1"/>
          <p:nvPr/>
        </p:nvSpPr>
        <p:spPr>
          <a:xfrm>
            <a:off x="4309479" y="3823946"/>
            <a:ext cx="6117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https://www.youtube.com/watch?v=Kq21DQ1_VfU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0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9EBCC9-00E8-453E-9004-6010D2FE1C2D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Clone &amp; </a:t>
            </a:r>
            <a:r>
              <a:rPr lang="en-US" altLang="zh-CN" sz="4400" dirty="0" err="1">
                <a:latin typeface="+mj-lt"/>
                <a:ea typeface="+mj-ea"/>
                <a:cs typeface="+mj-cs"/>
              </a:rPr>
              <a:t>Pwn</a:t>
            </a:r>
            <a:endParaRPr lang="en-US" altLang="zh-CN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6093B0-5D66-4AF9-A577-0C50ED66F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3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224830-4133-47CE-BF8F-AB9DAF6098A1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effectLst/>
                <a:hlinkClick r:id="rId3"/>
              </a:rPr>
              <a:t>https://github.com/NetworkBlockDevice/nbd</a:t>
            </a:r>
            <a:endParaRPr lang="en-US" altLang="zh-CN" sz="2000" b="0" i="0" u="none" strike="noStrike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c</a:t>
            </a:r>
            <a:r>
              <a:rPr lang="en-US" altLang="zh-CN" sz="2000" b="0" i="0" dirty="0">
                <a:effectLst/>
              </a:rPr>
              <a:t>ommit: 5750003711b8050bad3ddaf5196201ef419ce15d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./configure –enable-debug &amp;&amp; make &amp;&amp; make install</a:t>
            </a:r>
          </a:p>
        </p:txBody>
      </p:sp>
    </p:spTree>
    <p:extLst>
      <p:ext uri="{BB962C8B-B14F-4D97-AF65-F5344CB8AC3E}">
        <p14:creationId xmlns:p14="http://schemas.microsoft.com/office/powerpoint/2010/main" val="304807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3068</TotalTime>
  <Words>210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Abadi</vt:lpstr>
      <vt:lpstr>Arial</vt:lpstr>
      <vt:lpstr>Office 主题​​</vt:lpstr>
      <vt:lpstr>Buffer Overflow</vt:lpstr>
      <vt:lpstr>Outline</vt:lpstr>
      <vt:lpstr>What’s Buffer?</vt:lpstr>
      <vt:lpstr>How do we describe a buffer?</vt:lpstr>
      <vt:lpstr>PowerPoint 演示文稿</vt:lpstr>
      <vt:lpstr>How do we use it?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Bit Oracle </dc:title>
  <dc:creator>XIANGMEI</dc:creator>
  <cp:lastModifiedBy>XIANGMEI</cp:lastModifiedBy>
  <cp:revision>15</cp:revision>
  <dcterms:created xsi:type="dcterms:W3CDTF">2021-12-01T04:06:29Z</dcterms:created>
  <dcterms:modified xsi:type="dcterms:W3CDTF">2022-01-27T21:49:40Z</dcterms:modified>
</cp:coreProperties>
</file>