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7" r:id="rId3"/>
    <p:sldId id="263" r:id="rId4"/>
    <p:sldId id="259" r:id="rId5"/>
    <p:sldId id="265" r:id="rId6"/>
    <p:sldId id="266" r:id="rId7"/>
    <p:sldId id="267" r:id="rId8"/>
    <p:sldId id="268" r:id="rId9"/>
    <p:sldId id="269" r:id="rId10"/>
    <p:sldId id="258" r:id="rId11"/>
    <p:sldId id="261" r:id="rId12"/>
    <p:sldId id="264" r:id="rId13"/>
    <p:sldId id="260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0" d="100"/>
          <a:sy n="130" d="100"/>
        </p:scale>
        <p:origin x="1378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664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131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47512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1677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37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342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427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198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73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99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181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57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60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11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8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864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76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0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4749512"/>
          </a:xfrm>
        </p:spPr>
        <p:txBody>
          <a:bodyPr>
            <a:normAutofit/>
          </a:bodyPr>
          <a:lstStyle/>
          <a:p>
            <a:r>
              <a:rPr dirty="0" err="1"/>
              <a:t>KStudyCenterAdmin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預約管理系統</a:t>
            </a:r>
            <a:endParaRPr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5E6C41F-886B-3FFD-E889-C375883FB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6865" y="5615354"/>
            <a:ext cx="6798736" cy="63304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zh-TW" altLang="en-US" dirty="0"/>
              <a:t>組員：</a:t>
            </a:r>
            <a:br>
              <a:rPr lang="en-US" altLang="zh-TW" dirty="0"/>
            </a:br>
            <a:r>
              <a:rPr lang="en-US" altLang="zh-TW" dirty="0"/>
              <a:t>N10170002</a:t>
            </a:r>
            <a:r>
              <a:rPr lang="zh-TW" altLang="en-US" dirty="0"/>
              <a:t> 林芳伃、</a:t>
            </a:r>
            <a:r>
              <a:rPr lang="en-US" altLang="zh-TW" dirty="0"/>
              <a:t>N10170016</a:t>
            </a:r>
            <a:r>
              <a:rPr lang="zh-TW" altLang="en-US" dirty="0"/>
              <a:t>孫毓廷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資料結構設計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使用</a:t>
            </a:r>
            <a:r>
              <a:rPr dirty="0"/>
              <a:t> Dictionary&lt;</a:t>
            </a:r>
            <a:r>
              <a:rPr dirty="0" err="1"/>
              <a:t>DateTime</a:t>
            </a:r>
            <a:r>
              <a:rPr dirty="0"/>
              <a:t>, List&lt;Reservation&gt;&gt; → </a:t>
            </a:r>
            <a:r>
              <a:rPr dirty="0" err="1"/>
              <a:t>每個日期對應多筆預約</a:t>
            </a:r>
            <a:endParaRPr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預約資料</a:t>
            </a:r>
            <a:r>
              <a:rPr dirty="0"/>
              <a:t> Reservation </a:t>
            </a:r>
            <a:r>
              <a:rPr dirty="0" err="1"/>
              <a:t>類別</a:t>
            </a:r>
            <a:r>
              <a:rPr dirty="0"/>
              <a:t>：</a:t>
            </a:r>
          </a:p>
          <a:p>
            <a:pPr marL="0" indent="0" algn="l">
              <a:buNone/>
              <a:defRPr sz="2000"/>
            </a:pPr>
            <a:r>
              <a:rPr lang="en-US" dirty="0"/>
              <a:t>	</a:t>
            </a:r>
            <a:r>
              <a:rPr dirty="0"/>
              <a:t>- </a:t>
            </a:r>
            <a:r>
              <a:rPr dirty="0" err="1"/>
              <a:t>Seat：座位號（例如</a:t>
            </a:r>
            <a:r>
              <a:rPr dirty="0"/>
              <a:t> 1號, 2號）</a:t>
            </a:r>
          </a:p>
          <a:p>
            <a:pPr marL="0" indent="0" algn="l">
              <a:buNone/>
              <a:defRPr sz="2000"/>
            </a:pPr>
            <a:r>
              <a:rPr lang="en-US" dirty="0"/>
              <a:t>	</a:t>
            </a:r>
            <a:r>
              <a:rPr dirty="0"/>
              <a:t>- </a:t>
            </a:r>
            <a:r>
              <a:rPr dirty="0" err="1"/>
              <a:t>Time：時間段（例如</a:t>
            </a:r>
            <a:r>
              <a:rPr dirty="0"/>
              <a:t> 08:00, 09:00）</a:t>
            </a:r>
          </a:p>
          <a:p>
            <a:pPr marL="0" indent="0" algn="l">
              <a:buNone/>
              <a:defRPr sz="2000"/>
            </a:pPr>
            <a:r>
              <a:rPr lang="en-US" dirty="0"/>
              <a:t>	</a:t>
            </a:r>
            <a:r>
              <a:rPr dirty="0"/>
              <a:t>- </a:t>
            </a:r>
            <a:r>
              <a:rPr dirty="0" err="1"/>
              <a:t>Name：預約人姓名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資料存取說明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490135"/>
            <a:ext cx="6798736" cy="3444997"/>
          </a:xfrm>
        </p:spPr>
        <p:txBody>
          <a:bodyPr>
            <a:normAutofit fontScale="85000" lnSpcReduction="20000"/>
          </a:bodyPr>
          <a:lstStyle/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檔案路徑：reservations.json</a:t>
            </a:r>
            <a:endParaRPr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存檔格式：JSON</a:t>
            </a:r>
            <a:endParaRPr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使用</a:t>
            </a:r>
            <a:r>
              <a:rPr dirty="0"/>
              <a:t> </a:t>
            </a:r>
            <a:r>
              <a:rPr dirty="0" err="1"/>
              <a:t>Newtonsoft.Json</a:t>
            </a:r>
            <a:r>
              <a:rPr dirty="0"/>
              <a:t> </a:t>
            </a:r>
            <a:r>
              <a:rPr dirty="0" err="1"/>
              <a:t>套件序列化</a:t>
            </a:r>
            <a:r>
              <a:rPr dirty="0"/>
              <a:t>/</a:t>
            </a:r>
            <a:r>
              <a:rPr dirty="0" err="1"/>
              <a:t>反序列化</a:t>
            </a:r>
            <a:endParaRPr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格式範例</a:t>
            </a:r>
            <a:r>
              <a:rPr dirty="0"/>
              <a:t>：</a:t>
            </a:r>
          </a:p>
          <a:p>
            <a:pPr marL="0" indent="0" algn="l">
              <a:buNone/>
              <a:defRPr sz="2000"/>
            </a:pPr>
            <a:r>
              <a:rPr lang="en-US" dirty="0"/>
              <a:t>	</a:t>
            </a:r>
            <a:r>
              <a:rPr dirty="0"/>
              <a:t>{</a:t>
            </a:r>
          </a:p>
          <a:p>
            <a:pPr marL="0" indent="0" algn="l">
              <a:buNone/>
              <a:defRPr sz="2000"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"2025-06-02T00:00:00": [</a:t>
            </a:r>
          </a:p>
          <a:p>
            <a:pPr marL="0" indent="0" algn="l">
              <a:buNone/>
              <a:defRPr sz="2000"/>
            </a:pPr>
            <a:r>
              <a:rPr dirty="0"/>
              <a:t>    </a:t>
            </a:r>
            <a:r>
              <a:rPr lang="en-US" dirty="0"/>
              <a:t>	</a:t>
            </a:r>
            <a:r>
              <a:rPr dirty="0"/>
              <a:t>{ "Seat": "1號", "Time": "08:00", "Name": "</a:t>
            </a:r>
            <a:r>
              <a:rPr dirty="0" err="1"/>
              <a:t>小明</a:t>
            </a:r>
            <a:r>
              <a:rPr dirty="0"/>
              <a:t>" },</a:t>
            </a:r>
          </a:p>
          <a:p>
            <a:pPr marL="0" indent="0" algn="l">
              <a:buNone/>
              <a:defRPr sz="2000"/>
            </a:pPr>
            <a:r>
              <a:rPr dirty="0"/>
              <a:t>    </a:t>
            </a:r>
            <a:r>
              <a:rPr lang="en-US" dirty="0"/>
              <a:t>	</a:t>
            </a:r>
            <a:r>
              <a:rPr dirty="0"/>
              <a:t>{ "Seat": "2號", "Time": "10:00", "Name": "</a:t>
            </a:r>
            <a:r>
              <a:rPr dirty="0" err="1"/>
              <a:t>小美</a:t>
            </a:r>
            <a:r>
              <a:rPr dirty="0"/>
              <a:t>" }</a:t>
            </a:r>
          </a:p>
          <a:p>
            <a:pPr marL="0" indent="0" algn="l">
              <a:buNone/>
              <a:defRPr sz="2000"/>
            </a:pPr>
            <a:r>
              <a:rPr dirty="0"/>
              <a:t>  </a:t>
            </a:r>
            <a:r>
              <a:rPr lang="en-US" dirty="0"/>
              <a:t>	</a:t>
            </a:r>
            <a:r>
              <a:rPr dirty="0"/>
              <a:t>]</a:t>
            </a:r>
          </a:p>
          <a:p>
            <a:pPr marL="0" indent="0" algn="l">
              <a:buNone/>
              <a:defRPr sz="2000"/>
            </a:pPr>
            <a:r>
              <a:rPr lang="en-US" dirty="0"/>
              <a:t>	</a:t>
            </a: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F3C5B38-E987-752C-8F72-D5C78BB52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848" y="644769"/>
            <a:ext cx="5007198" cy="3768702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980B930-25F7-79F8-C53F-AC418595A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621" y="644769"/>
            <a:ext cx="3133531" cy="5761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49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主要介面元件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DataGridView</a:t>
            </a:r>
            <a:r>
              <a:rPr dirty="0"/>
              <a:t> → </a:t>
            </a:r>
            <a:r>
              <a:rPr dirty="0" err="1"/>
              <a:t>顯示與操作座位預約</a:t>
            </a:r>
            <a:endParaRPr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DateTimePicker</a:t>
            </a:r>
            <a:r>
              <a:rPr dirty="0"/>
              <a:t> → </a:t>
            </a:r>
            <a:r>
              <a:rPr dirty="0" err="1"/>
              <a:t>切換查看不同日期</a:t>
            </a:r>
            <a:endParaRPr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TextBox</a:t>
            </a:r>
            <a:r>
              <a:rPr dirty="0"/>
              <a:t> → </a:t>
            </a:r>
            <a:r>
              <a:rPr dirty="0" err="1"/>
              <a:t>輸入批量預約名稱</a:t>
            </a:r>
            <a:endParaRPr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/>
              <a:t>Button </a:t>
            </a:r>
            <a:r>
              <a:rPr dirty="0" err="1"/>
              <a:t>群組</a:t>
            </a:r>
            <a:r>
              <a:rPr dirty="0"/>
              <a:t> → </a:t>
            </a:r>
            <a:r>
              <a:rPr dirty="0" err="1"/>
              <a:t>前一天、後一天、批量預約、批量刪除、清除勾選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程式設計亮點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Wingdings" panose="05000000000000000000" pitchFamily="2" charset="2"/>
              <a:buChar char="u"/>
              <a:defRPr sz="2000"/>
            </a:pPr>
            <a:r>
              <a:rPr dirty="0"/>
              <a:t> </a:t>
            </a:r>
            <a:r>
              <a:rPr dirty="0" err="1"/>
              <a:t>即時資料同步與畫面更新</a:t>
            </a:r>
            <a:endParaRPr dirty="0"/>
          </a:p>
          <a:p>
            <a:pPr algn="l">
              <a:buFont typeface="Wingdings" panose="05000000000000000000" pitchFamily="2" charset="2"/>
              <a:buChar char="u"/>
              <a:defRPr sz="2000"/>
            </a:pPr>
            <a:r>
              <a:rPr dirty="0"/>
              <a:t> </a:t>
            </a:r>
            <a:r>
              <a:rPr dirty="0" err="1"/>
              <a:t>可視化操作，減少人工錯誤</a:t>
            </a:r>
            <a:endParaRPr dirty="0"/>
          </a:p>
          <a:p>
            <a:pPr algn="l">
              <a:buFont typeface="Wingdings" panose="05000000000000000000" pitchFamily="2" charset="2"/>
              <a:buChar char="u"/>
              <a:defRPr sz="2000"/>
            </a:pPr>
            <a:r>
              <a:rPr dirty="0"/>
              <a:t> </a:t>
            </a:r>
            <a:r>
              <a:rPr dirty="0" err="1"/>
              <a:t>清晰的批量操作與確認視窗</a:t>
            </a:r>
            <a:endParaRPr dirty="0"/>
          </a:p>
          <a:p>
            <a:pPr algn="l">
              <a:buFont typeface="Wingdings" panose="05000000000000000000" pitchFamily="2" charset="2"/>
              <a:buChar char="u"/>
              <a:defRPr sz="2000"/>
            </a:pPr>
            <a:r>
              <a:rPr dirty="0" err="1"/>
              <a:t>使用</a:t>
            </a:r>
            <a:r>
              <a:rPr dirty="0"/>
              <a:t> JSON </a:t>
            </a:r>
            <a:r>
              <a:rPr dirty="0" err="1"/>
              <a:t>格式，容易轉換或擴展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系統簡介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l">
              <a:buNone/>
              <a:defRPr sz="2000"/>
            </a:pPr>
            <a:r>
              <a:rPr dirty="0"/>
              <a:t>Windows Forms </a:t>
            </a:r>
            <a:r>
              <a:rPr dirty="0" err="1"/>
              <a:t>應用程式</a:t>
            </a:r>
            <a:endParaRPr dirty="0"/>
          </a:p>
          <a:p>
            <a:pPr marL="0" indent="0" algn="l">
              <a:buNone/>
              <a:defRPr sz="2000"/>
            </a:pPr>
            <a:r>
              <a:rPr dirty="0" err="1"/>
              <a:t>提供</a:t>
            </a:r>
            <a:r>
              <a:rPr dirty="0"/>
              <a:t> K </a:t>
            </a:r>
            <a:r>
              <a:rPr dirty="0" err="1"/>
              <a:t>書中心預約管理介面</a:t>
            </a:r>
            <a:br>
              <a:rPr lang="en-US" dirty="0"/>
            </a:br>
            <a:endParaRPr dirty="0"/>
          </a:p>
          <a:p>
            <a:pPr marL="0" indent="0" algn="l">
              <a:buNone/>
              <a:defRPr sz="2000"/>
            </a:pPr>
            <a:r>
              <a:rPr dirty="0" err="1"/>
              <a:t>功能包含</a:t>
            </a:r>
            <a:r>
              <a:rPr dirty="0"/>
              <a:t>：</a:t>
            </a:r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批量預約</a:t>
            </a:r>
            <a:endParaRPr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批量刪除</a:t>
            </a:r>
            <a:endParaRPr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自動儲存與讀取</a:t>
            </a:r>
            <a:endParaRPr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多日期瀏覽與操作</a:t>
            </a:r>
            <a:endParaRPr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dirty="0" err="1"/>
              <a:t>資料使用</a:t>
            </a:r>
            <a:r>
              <a:rPr dirty="0"/>
              <a:t> JSON </a:t>
            </a:r>
            <a:r>
              <a:rPr dirty="0" err="1"/>
              <a:t>檔案保存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3836A8D4-2609-43EA-8F77-AF8F9E989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477" y="792193"/>
            <a:ext cx="6921674" cy="51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834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dirty="0" err="1"/>
              <a:t>核心功能邏輯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5" y="2373924"/>
            <a:ext cx="6798734" cy="3815862"/>
          </a:xfrm>
        </p:spPr>
        <p:txBody>
          <a:bodyPr>
            <a:normAutofit lnSpcReduction="10000"/>
          </a:bodyPr>
          <a:lstStyle/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lang="zh-TW" altLang="en-US" dirty="0"/>
              <a:t>初始化與資料讀取：</a:t>
            </a:r>
            <a:br>
              <a:rPr lang="en-US" altLang="zh-TW" dirty="0"/>
            </a:br>
            <a:r>
              <a:rPr lang="zh-TW" altLang="en-US" sz="1700" dirty="0"/>
              <a:t>程式啟動時檢查 </a:t>
            </a:r>
            <a:r>
              <a:rPr lang="en-US" altLang="zh-TW" sz="1700" dirty="0" err="1"/>
              <a:t>reservations.json</a:t>
            </a:r>
            <a:r>
              <a:rPr lang="en-US" altLang="zh-TW" sz="1700" dirty="0"/>
              <a:t> </a:t>
            </a:r>
            <a:r>
              <a:rPr lang="zh-TW" altLang="en-US" sz="1700" dirty="0"/>
              <a:t>是否存在如果存在，讀取並反序列化資料填入系統。</a:t>
            </a:r>
            <a:endParaRPr lang="en-US" altLang="zh-TW" sz="1700"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lang="zh-TW" altLang="en-US" dirty="0"/>
              <a:t>表格設計時間軸：</a:t>
            </a:r>
            <a:br>
              <a:rPr lang="en-US" altLang="zh-TW" dirty="0"/>
            </a:br>
            <a:r>
              <a:rPr lang="en-US" altLang="zh-TW" sz="1700" dirty="0"/>
              <a:t>08:00 ~ 20:00</a:t>
            </a:r>
            <a:r>
              <a:rPr lang="zh-TW" altLang="en-US" sz="1700" dirty="0"/>
              <a:t>每列：</a:t>
            </a:r>
            <a:r>
              <a:rPr lang="en-US" altLang="zh-TW" sz="1700" dirty="0"/>
              <a:t>1~5 </a:t>
            </a:r>
            <a:r>
              <a:rPr lang="zh-TW" altLang="en-US" sz="1700" dirty="0"/>
              <a:t>號座位，分為勾選欄與顯示預約姓名欄勾選欄提供批量操作選擇。</a:t>
            </a:r>
            <a:endParaRPr lang="en-US" altLang="zh-TW" sz="1700" dirty="0"/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lang="zh-TW" altLang="en-US" dirty="0"/>
              <a:t>批量預約：</a:t>
            </a:r>
            <a:br>
              <a:rPr lang="en-US" altLang="zh-TW" dirty="0"/>
            </a:br>
            <a:r>
              <a:rPr lang="zh-TW" altLang="en-US" dirty="0"/>
              <a:t>使用者勾選後輸入批量名稱；檢查是否有衝突（已預約者）；可選擇強制覆蓋或僅新增空位。</a:t>
            </a:r>
          </a:p>
          <a:p>
            <a:pPr algn="l">
              <a:buFont typeface="Wingdings" panose="05000000000000000000" pitchFamily="2" charset="2"/>
              <a:buChar char="Ø"/>
              <a:defRPr sz="2000"/>
            </a:pPr>
            <a:r>
              <a:rPr lang="zh-TW" altLang="en-US" dirty="0"/>
              <a:t>批量刪除：</a:t>
            </a:r>
            <a:br>
              <a:rPr lang="en-US" altLang="zh-TW" dirty="0"/>
            </a:br>
            <a:r>
              <a:rPr lang="zh-TW" altLang="en-US" dirty="0"/>
              <a:t>使用者勾選後確認刪除清單執行刪除並更新資料庫與畫面。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標題 11">
            <a:extLst>
              <a:ext uri="{FF2B5EF4-FFF2-40B4-BE49-F238E27FC236}">
                <a16:creationId xmlns:a16="http://schemas.microsoft.com/office/drawing/2014/main" id="{083F8884-2854-E676-DD17-AFE0CDF3F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核心功能邏輯</a:t>
            </a:r>
          </a:p>
        </p:txBody>
      </p:sp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3CC4C16-AEEB-4C8D-733C-16C44A0AC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8927" y="2449104"/>
            <a:ext cx="6798736" cy="34449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TW" altLang="en-US" dirty="0"/>
              <a:t>自動儲存：</a:t>
            </a:r>
            <a:br>
              <a:rPr lang="en-US" altLang="zh-TW" dirty="0"/>
            </a:br>
            <a:r>
              <a:rPr lang="zh-TW" altLang="en-US" dirty="0"/>
              <a:t>每次操作後立即呼叫 </a:t>
            </a:r>
            <a:r>
              <a:rPr lang="en-US" altLang="zh-TW" dirty="0" err="1"/>
              <a:t>SaveReservations</a:t>
            </a:r>
            <a:r>
              <a:rPr lang="en-US" altLang="zh-TW" dirty="0"/>
              <a:t>()</a:t>
            </a:r>
            <a:r>
              <a:rPr lang="zh-TW" altLang="en-US" dirty="0"/>
              <a:t>資料以 </a:t>
            </a:r>
            <a:r>
              <a:rPr lang="en-US" altLang="zh-TW" dirty="0"/>
              <a:t>JSON </a:t>
            </a:r>
            <a:r>
              <a:rPr lang="zh-TW" altLang="en-US" dirty="0"/>
              <a:t>格式寫入檔案，確保資料保留。</a:t>
            </a:r>
          </a:p>
        </p:txBody>
      </p:sp>
    </p:spTree>
    <p:extLst>
      <p:ext uri="{BB962C8B-B14F-4D97-AF65-F5344CB8AC3E}">
        <p14:creationId xmlns:p14="http://schemas.microsoft.com/office/powerpoint/2010/main" val="2862820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程式邏輯流程</a:t>
            </a:r>
            <a:endParaRPr dirty="0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2CE6374-7FB1-E97C-95E4-67D3CFC45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2313" y="2490788"/>
            <a:ext cx="5167312" cy="3444875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72C328-ECFD-6AAC-DED2-8777D2E2E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程式邏輯流程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C0C5B6F-AAAC-9865-E0BE-A664AFCCD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 主要功能：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F919D4-5A19-EF0D-2531-3D194070F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1029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/>
              <a:t>載入、顯示、預約、</a:t>
            </a:r>
            <a:br>
              <a:rPr lang="en-US" altLang="zh-TW" dirty="0"/>
            </a:br>
            <a:r>
              <a:rPr lang="zh-TW" altLang="en-US" dirty="0"/>
              <a:t>刪除、儲存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12065318-DF31-9199-9191-A954D216C4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程式啟動流程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861965A6-0523-6E8F-100B-2127FD8610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30227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1800" dirty="0"/>
              <a:t>[</a:t>
            </a:r>
            <a:r>
              <a:rPr lang="zh-TW" altLang="en-US" sz="1800" dirty="0"/>
              <a:t>程式啟動</a:t>
            </a:r>
            <a:r>
              <a:rPr lang="en-US" altLang="zh-TW" sz="1800" dirty="0"/>
              <a:t>]</a:t>
            </a:r>
            <a:br>
              <a:rPr lang="en-US" altLang="zh-TW" sz="1800" dirty="0"/>
            </a:br>
            <a:r>
              <a:rPr lang="en-US" altLang="zh-TW" sz="1800" dirty="0"/>
              <a:t>↓</a:t>
            </a:r>
            <a:br>
              <a:rPr lang="en-US" altLang="zh-TW" sz="1800" dirty="0"/>
            </a:br>
            <a:r>
              <a:rPr lang="en-US" altLang="zh-TW" sz="1800" dirty="0"/>
              <a:t>[</a:t>
            </a:r>
            <a:r>
              <a:rPr lang="zh-TW" altLang="en-US" sz="1800" dirty="0"/>
              <a:t>讀取 </a:t>
            </a:r>
            <a:r>
              <a:rPr lang="en-US" altLang="zh-TW" sz="1800" dirty="0" err="1"/>
              <a:t>reservations.json</a:t>
            </a:r>
            <a:r>
              <a:rPr lang="en-US" altLang="zh-TW" sz="1800" dirty="0"/>
              <a:t>] </a:t>
            </a:r>
            <a:br>
              <a:rPr lang="en-US" altLang="zh-TW" sz="1800" dirty="0"/>
            </a:br>
            <a:r>
              <a:rPr lang="en-US" altLang="zh-TW" sz="1800" dirty="0"/>
              <a:t>↓</a:t>
            </a:r>
            <a:br>
              <a:rPr lang="en-US" altLang="zh-TW" sz="1800" dirty="0"/>
            </a:br>
            <a:r>
              <a:rPr lang="en-US" altLang="zh-TW" sz="1800" dirty="0"/>
              <a:t>[</a:t>
            </a:r>
            <a:r>
              <a:rPr lang="zh-TW" altLang="en-US" sz="1800" dirty="0"/>
              <a:t>載入到 </a:t>
            </a:r>
            <a:r>
              <a:rPr lang="en-US" altLang="zh-TW" sz="1800" dirty="0" err="1"/>
              <a:t>reservationsByDate</a:t>
            </a:r>
            <a:r>
              <a:rPr lang="en-US" altLang="zh-TW" sz="1800" dirty="0"/>
              <a:t> </a:t>
            </a:r>
            <a:r>
              <a:rPr lang="zh-TW" altLang="en-US" sz="1800" dirty="0"/>
              <a:t>字典</a:t>
            </a:r>
            <a:r>
              <a:rPr lang="en-US" altLang="zh-TW" sz="1800" dirty="0"/>
              <a:t>] ↓</a:t>
            </a:r>
            <a:br>
              <a:rPr lang="en-US" altLang="zh-TW" sz="1800" dirty="0"/>
            </a:br>
            <a:r>
              <a:rPr lang="en-US" altLang="zh-TW" sz="1800" dirty="0"/>
              <a:t>[</a:t>
            </a:r>
            <a:r>
              <a:rPr lang="zh-TW" altLang="en-US" sz="1800" dirty="0"/>
              <a:t>初始化 </a:t>
            </a:r>
            <a:r>
              <a:rPr lang="en-US" altLang="zh-TW" sz="1800" dirty="0" err="1"/>
              <a:t>DataGridView</a:t>
            </a:r>
            <a:r>
              <a:rPr lang="en-US" altLang="zh-TW" sz="1800" dirty="0"/>
              <a:t> </a:t>
            </a:r>
            <a:r>
              <a:rPr lang="zh-TW" altLang="en-US" sz="1800" dirty="0"/>
              <a:t>表格</a:t>
            </a:r>
            <a:r>
              <a:rPr lang="en-US" altLang="zh-TW" sz="1800" dirty="0"/>
              <a:t>]</a:t>
            </a:r>
            <a:br>
              <a:rPr lang="en-US" altLang="zh-TW" sz="1800" dirty="0"/>
            </a:br>
            <a:r>
              <a:rPr lang="en-US" altLang="zh-TW" sz="1800" dirty="0"/>
              <a:t>↓</a:t>
            </a:r>
            <a:br>
              <a:rPr lang="en-US" altLang="zh-TW" sz="1800" dirty="0"/>
            </a:br>
            <a:r>
              <a:rPr lang="en-US" altLang="zh-TW" sz="1800" dirty="0"/>
              <a:t>[</a:t>
            </a:r>
            <a:r>
              <a:rPr lang="zh-TW" altLang="en-US" sz="1800" dirty="0"/>
              <a:t>顯示今天的預約資料</a:t>
            </a:r>
            <a:r>
              <a:rPr lang="en-US" altLang="zh-TW" sz="1800" dirty="0"/>
              <a:t>]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78543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590F9F-D7A0-2DB1-074E-7DBF0A60A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程式邏輯流程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DA7148-8A2E-B3DF-D006-17AEE0CA23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操作分支 </a:t>
            </a:r>
            <a:r>
              <a:rPr lang="en-US" altLang="zh-TW" dirty="0"/>
              <a:t>1</a:t>
            </a:r>
            <a:r>
              <a:rPr lang="zh-TW" altLang="en-US" dirty="0"/>
              <a:t>：切換日期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F517BBD-E268-41C0-FE05-8E0FBDAA1B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[</a:t>
            </a:r>
            <a:r>
              <a:rPr lang="zh-TW" altLang="en-US" dirty="0"/>
              <a:t>使用者切換日期</a:t>
            </a:r>
            <a:r>
              <a:rPr lang="en-US" altLang="zh-TW" dirty="0"/>
              <a:t>]</a:t>
            </a:r>
            <a:br>
              <a:rPr lang="en-US" altLang="zh-TW" dirty="0"/>
            </a:br>
            <a:r>
              <a:rPr lang="en-US" altLang="zh-TW" dirty="0"/>
              <a:t> ↓</a:t>
            </a:r>
          </a:p>
          <a:p>
            <a:pPr marL="0" indent="0">
              <a:buNone/>
            </a:pPr>
            <a:r>
              <a:rPr lang="en-US" altLang="zh-TW" dirty="0"/>
              <a:t>[</a:t>
            </a:r>
            <a:r>
              <a:rPr lang="zh-TW" altLang="en-US" dirty="0"/>
              <a:t>刷新表格顯示該日資料</a:t>
            </a:r>
            <a:r>
              <a:rPr lang="en-US" altLang="zh-TW" dirty="0"/>
              <a:t>]</a:t>
            </a: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226E95-DA28-CA6A-9E1C-933B8B380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操作分支 </a:t>
            </a:r>
            <a:r>
              <a:rPr lang="en-US" altLang="zh-TW" dirty="0"/>
              <a:t>2</a:t>
            </a:r>
            <a:r>
              <a:rPr lang="zh-TW" altLang="en-US" dirty="0"/>
              <a:t>：批量預約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AE29CF3-1E79-593F-2C79-B40598FAC45A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4641832" y="3442412"/>
            <a:ext cx="384913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[使用者勾選座位 + 填入名稱 + 點選預約]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[檢查是否有衝突 → 詢問是否覆蓋]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[更新 reservationsByDate]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[更新畫面顯示]</a:t>
            </a:r>
            <a:b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[儲存到 reservations.json]</a:t>
            </a:r>
          </a:p>
        </p:txBody>
      </p:sp>
    </p:spTree>
    <p:extLst>
      <p:ext uri="{BB962C8B-B14F-4D97-AF65-F5344CB8AC3E}">
        <p14:creationId xmlns:p14="http://schemas.microsoft.com/office/powerpoint/2010/main" val="4076385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C146B6-3D9B-954F-E8B7-E478E176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程式邏輯流程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EBA9A68-29A1-DCEF-D24E-69679472E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操作分支 </a:t>
            </a:r>
            <a:r>
              <a:rPr lang="en-US" altLang="zh-TW" dirty="0"/>
              <a:t>3</a:t>
            </a:r>
            <a:r>
              <a:rPr lang="zh-TW" altLang="en-US" dirty="0"/>
              <a:t>：批量刪除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4DB968-3E30-80F3-E8BF-C4C61515BF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TW" altLang="en-US" dirty="0"/>
              <a:t>操作分支 </a:t>
            </a:r>
            <a:r>
              <a:rPr lang="en-US" altLang="zh-TW" dirty="0"/>
              <a:t>4</a:t>
            </a:r>
            <a:r>
              <a:rPr lang="zh-TW" altLang="en-US" dirty="0"/>
              <a:t>：清除勾選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912AC80-9CCC-E510-F5B5-A76A4A3B3C0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176868" y="3303913"/>
            <a:ext cx="311495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[使用者勾選座位 + 點選刪除]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[確認刪除]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[更新 reservationsByDate]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[更新畫面顯示]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[儲存到 reservations.json]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706511A-C932-64B6-70B5-7EEB375EACA7}"/>
              </a:ext>
            </a:extLst>
          </p:cNvPr>
          <p:cNvSpPr>
            <a:spLocks noGrp="1" noChangeArrowheads="1"/>
          </p:cNvSpPr>
          <p:nvPr>
            <p:ph sz="quarter" idx="4"/>
          </p:nvPr>
        </p:nvSpPr>
        <p:spPr bwMode="auto">
          <a:xfrm>
            <a:off x="4641832" y="3329189"/>
            <a:ext cx="36639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[使用者點清除勾選]</a:t>
            </a:r>
            <a:b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 ↓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[清空所有勾選框]</a:t>
            </a:r>
          </a:p>
        </p:txBody>
      </p:sp>
    </p:spTree>
    <p:extLst>
      <p:ext uri="{BB962C8B-B14F-4D97-AF65-F5344CB8AC3E}">
        <p14:creationId xmlns:p14="http://schemas.microsoft.com/office/powerpoint/2010/main" val="1164967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131</TotalTime>
  <Words>535</Words>
  <Application>Microsoft Office PowerPoint</Application>
  <PresentationFormat>如螢幕大小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Garamond</vt:lpstr>
      <vt:lpstr>Wingdings</vt:lpstr>
      <vt:lpstr>有機</vt:lpstr>
      <vt:lpstr>KStudyCenterAdmin  預約管理系統</vt:lpstr>
      <vt:lpstr>系統簡介</vt:lpstr>
      <vt:lpstr>PowerPoint 簡報</vt:lpstr>
      <vt:lpstr>核心功能邏輯</vt:lpstr>
      <vt:lpstr> 核心功能邏輯</vt:lpstr>
      <vt:lpstr>程式邏輯流程</vt:lpstr>
      <vt:lpstr>程式邏輯流程</vt:lpstr>
      <vt:lpstr>程式邏輯流程</vt:lpstr>
      <vt:lpstr>程式邏輯流程</vt:lpstr>
      <vt:lpstr>資料結構設計</vt:lpstr>
      <vt:lpstr>資料存取說明</vt:lpstr>
      <vt:lpstr>PowerPoint 簡報</vt:lpstr>
      <vt:lpstr>主要介面元件</vt:lpstr>
      <vt:lpstr> 程式設計亮點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芳伃 林</cp:lastModifiedBy>
  <cp:revision>6</cp:revision>
  <dcterms:created xsi:type="dcterms:W3CDTF">2013-01-27T09:14:16Z</dcterms:created>
  <dcterms:modified xsi:type="dcterms:W3CDTF">2025-06-03T06:47:02Z</dcterms:modified>
  <cp:category/>
</cp:coreProperties>
</file>