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295A-062D-482D-83A4-74CADADE938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6C8D-12D4-470E-AA94-155A9AAD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32" y="313767"/>
            <a:ext cx="12005868" cy="65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38" y="434108"/>
            <a:ext cx="10474814" cy="64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a subclass to </a:t>
            </a:r>
            <a:r>
              <a:rPr lang="en-US" b="1" dirty="0"/>
              <a:t>override</a:t>
            </a:r>
            <a:r>
              <a:rPr lang="en-US" dirty="0"/>
              <a:t> a </a:t>
            </a:r>
            <a:r>
              <a:rPr lang="en-US" b="1" dirty="0"/>
              <a:t>method</a:t>
            </a:r>
            <a:r>
              <a:rPr lang="en-US" dirty="0"/>
              <a:t> allows a class to inherit from a superclass whose behavior is "close enough" and then to modify behavior as needed. The </a:t>
            </a:r>
            <a:r>
              <a:rPr lang="en-US" b="1" dirty="0"/>
              <a:t>overriding method</a:t>
            </a:r>
            <a:r>
              <a:rPr lang="en-US" dirty="0"/>
              <a:t> has the same name, number and type of parameters, and return type as the </a:t>
            </a:r>
            <a:r>
              <a:rPr lang="en-US" b="1" dirty="0"/>
              <a:t>method</a:t>
            </a:r>
            <a:r>
              <a:rPr lang="en-US" dirty="0"/>
              <a:t> that it </a:t>
            </a:r>
            <a:r>
              <a:rPr lang="en-US" b="1" dirty="0"/>
              <a:t>overrides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48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91" y="-262947"/>
            <a:ext cx="10515600" cy="1325563"/>
          </a:xfrm>
        </p:spPr>
        <p:txBody>
          <a:bodyPr/>
          <a:lstStyle/>
          <a:p>
            <a:r>
              <a:rPr lang="en-US" dirty="0" smtClean="0"/>
              <a:t>Method override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291" y="855626"/>
            <a:ext cx="9746224" cy="60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Overloading</a:t>
            </a:r>
            <a:r>
              <a:rPr lang="en-US" dirty="0"/>
              <a:t> is a feature that allows a class to have more than one </a:t>
            </a:r>
            <a:r>
              <a:rPr lang="en-US" b="1" dirty="0"/>
              <a:t>method</a:t>
            </a:r>
            <a:r>
              <a:rPr lang="en-US" dirty="0"/>
              <a:t> having the same name, if their argument lists are different. It is similar to constructor </a:t>
            </a:r>
            <a:r>
              <a:rPr lang="en-US" b="1" dirty="0"/>
              <a:t>overloading</a:t>
            </a:r>
            <a:r>
              <a:rPr lang="en-US" dirty="0"/>
              <a:t> in Java, that allows a class to have more than one constructor having different argument lists.</a:t>
            </a:r>
          </a:p>
        </p:txBody>
      </p:sp>
    </p:spTree>
    <p:extLst>
      <p:ext uri="{BB962C8B-B14F-4D97-AF65-F5344CB8AC3E}">
        <p14:creationId xmlns:p14="http://schemas.microsoft.com/office/powerpoint/2010/main" val="21683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309" y="-12030"/>
            <a:ext cx="8368146" cy="67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546818" cy="6580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6972" y="97270"/>
            <a:ext cx="52979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Define an intersect method that returns a new </a:t>
            </a:r>
            <a:r>
              <a:rPr lang="en-US" sz="2800" dirty="0" err="1" smtClean="0"/>
              <a:t>intSet</a:t>
            </a:r>
            <a:r>
              <a:rPr lang="en-US" sz="2800" dirty="0" smtClean="0"/>
              <a:t> containing elements that appear in both sets. In other words,</a:t>
            </a:r>
          </a:p>
          <a:p>
            <a:endParaRPr lang="en-US" sz="2800" dirty="0" smtClean="0"/>
          </a:p>
          <a:p>
            <a:r>
              <a:rPr lang="en-US" sz="2800" dirty="0" smtClean="0"/>
              <a:t>s1.intersect(s2)</a:t>
            </a:r>
          </a:p>
          <a:p>
            <a:r>
              <a:rPr lang="en-US" sz="2800" dirty="0" smtClean="0"/>
              <a:t>would return a new </a:t>
            </a:r>
            <a:r>
              <a:rPr lang="en-US" sz="2800" dirty="0" err="1" smtClean="0"/>
              <a:t>intSet</a:t>
            </a:r>
            <a:r>
              <a:rPr lang="en-US" sz="2800" dirty="0" smtClean="0"/>
              <a:t> of integers that appear in both s1 and s2. Think carefully - what should happen if s1 and s2 have no elements in common?</a:t>
            </a:r>
          </a:p>
          <a:p>
            <a:endParaRPr lang="en-US" sz="2800" dirty="0" smtClean="0"/>
          </a:p>
          <a:p>
            <a:r>
              <a:rPr lang="en-US" sz="2800" dirty="0" smtClean="0"/>
              <a:t>Add the appropriate method(s) so that </a:t>
            </a:r>
            <a:r>
              <a:rPr lang="en-US" sz="2800" dirty="0" err="1" smtClean="0"/>
              <a:t>len</a:t>
            </a:r>
            <a:r>
              <a:rPr lang="en-US" sz="2800" dirty="0" smtClean="0"/>
              <a:t>(s) returns the number of elements in 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7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55351"/>
            <a:ext cx="7629236" cy="6544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527" y="365125"/>
            <a:ext cx="3180051" cy="60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69258"/>
            <a:ext cx="9634227" cy="64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45" y="-158644"/>
            <a:ext cx="9799781" cy="70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5" y="249382"/>
            <a:ext cx="10501889" cy="66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23850"/>
            <a:ext cx="101536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2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542925"/>
            <a:ext cx="9496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3" y="98084"/>
            <a:ext cx="11099160" cy="64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82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Classes2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override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Classes2</dc:title>
  <dc:creator>User</dc:creator>
  <cp:lastModifiedBy>User</cp:lastModifiedBy>
  <cp:revision>14</cp:revision>
  <dcterms:created xsi:type="dcterms:W3CDTF">2019-02-13T09:20:37Z</dcterms:created>
  <dcterms:modified xsi:type="dcterms:W3CDTF">2019-03-25T08:31:14Z</dcterms:modified>
</cp:coreProperties>
</file>