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5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1B565-7B32-4A3B-B4BD-20340453238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AF2-8F33-4613-8096-4B8EAF22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77AF2-8F33-4613-8096-4B8EAF2215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8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9A12-CC26-4192-A07B-94E41CF6D2F0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EE104-9D65-4207-8E55-32A52D99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256" y="3376179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en-US" altLang="en-US" sz="4800" dirty="0">
                <a:solidFill>
                  <a:srgbClr val="222222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that prints the number of times the string</a:t>
            </a:r>
            <a:r>
              <a:rPr lang="en-US" altLang="en-US" sz="4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4800" dirty="0">
                <a:solidFill>
                  <a:srgbClr val="222222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'bob'</a:t>
            </a:r>
            <a:r>
              <a:rPr lang="en-US" altLang="en-US" sz="4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4800" dirty="0">
                <a:solidFill>
                  <a:srgbClr val="222222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occurs in</a:t>
            </a:r>
            <a:r>
              <a:rPr lang="en-US" altLang="en-US" sz="4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4800" dirty="0">
                <a:solidFill>
                  <a:srgbClr val="222222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altLang="en-US" sz="4800" dirty="0">
                <a:solidFill>
                  <a:srgbClr val="222222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example, if</a:t>
            </a:r>
            <a:r>
              <a:rPr lang="en-US" altLang="en-US" sz="4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4800" dirty="0">
                <a:solidFill>
                  <a:srgbClr val="222222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s = '</a:t>
            </a:r>
            <a:r>
              <a:rPr lang="en-US" altLang="en-US" sz="4800" dirty="0" err="1">
                <a:solidFill>
                  <a:srgbClr val="222222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azcbobobegghakl</a:t>
            </a:r>
            <a:r>
              <a:rPr lang="en-US" altLang="en-US" sz="4800" dirty="0">
                <a:solidFill>
                  <a:srgbClr val="222222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en-US" altLang="en-US" sz="4800" dirty="0">
                <a:solidFill>
                  <a:srgbClr val="222222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your program should print 2</a:t>
            </a:r>
            <a:br>
              <a:rPr lang="en-US" altLang="en-US" sz="4800" dirty="0">
                <a:solidFill>
                  <a:srgbClr val="222222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4800" dirty="0">
                <a:latin typeface="Arial" panose="020B0604020202020204" pitchFamily="34" charset="0"/>
              </a:rPr>
              <a:t/>
            </a:r>
            <a:br>
              <a:rPr lang="en-US" altLang="en-US" sz="4800" dirty="0">
                <a:latin typeface="Arial" panose="020B0604020202020204" pitchFamily="34" charset="0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324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4" y="518746"/>
            <a:ext cx="9379580" cy="6656477"/>
          </a:xfrm>
        </p:spPr>
      </p:pic>
    </p:spTree>
    <p:extLst>
      <p:ext uri="{BB962C8B-B14F-4D97-AF65-F5344CB8AC3E}">
        <p14:creationId xmlns:p14="http://schemas.microsoft.com/office/powerpoint/2010/main" val="17342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1" y="109211"/>
            <a:ext cx="11077878" cy="6748789"/>
          </a:xfrm>
        </p:spPr>
      </p:pic>
    </p:spTree>
    <p:extLst>
      <p:ext uri="{BB962C8B-B14F-4D97-AF65-F5344CB8AC3E}">
        <p14:creationId xmlns:p14="http://schemas.microsoft.com/office/powerpoint/2010/main" val="24651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numBobs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</a:t>
            </a:r>
            <a:r>
              <a:rPr lang="en-US" dirty="0" err="1"/>
              <a:t>len</a:t>
            </a:r>
            <a:r>
              <a:rPr lang="en-US" dirty="0"/>
              <a:t>(s)-1):</a:t>
            </a:r>
          </a:p>
          <a:p>
            <a:r>
              <a:rPr lang="en-US" dirty="0"/>
              <a:t>    if s[i-1:i+2] == 'bob':</a:t>
            </a:r>
          </a:p>
          <a:p>
            <a:r>
              <a:rPr lang="en-US" dirty="0"/>
              <a:t>        </a:t>
            </a:r>
            <a:r>
              <a:rPr lang="en-US" dirty="0" err="1"/>
              <a:t>numBobs</a:t>
            </a:r>
            <a:r>
              <a:rPr lang="en-US" dirty="0"/>
              <a:t> += 1</a:t>
            </a:r>
          </a:p>
          <a:p>
            <a:r>
              <a:rPr lang="en-US" dirty="0"/>
              <a:t>print </a:t>
            </a:r>
            <a:r>
              <a:rPr lang="en-US" dirty="0" smtClean="0"/>
              <a:t>('Number </a:t>
            </a:r>
            <a:r>
              <a:rPr lang="en-US" dirty="0"/>
              <a:t>of times bob occurs is:', </a:t>
            </a:r>
            <a:r>
              <a:rPr lang="en-US" dirty="0" err="1" smtClean="0"/>
              <a:t>numBobs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82" y="1163782"/>
            <a:ext cx="10515600" cy="4387273"/>
          </a:xfrm>
        </p:spPr>
        <p:txBody>
          <a:bodyPr>
            <a:normAutofit/>
          </a:bodyPr>
          <a:lstStyle/>
          <a:p>
            <a:r>
              <a:rPr lang="en-US" dirty="0"/>
              <a:t>Write a program that prints the longest substring of s in which the letters occur in alphabetical order. For example, if s = '</a:t>
            </a:r>
            <a:r>
              <a:rPr lang="en-US" dirty="0" err="1"/>
              <a:t>azcbobobegghakl</a:t>
            </a:r>
            <a:r>
              <a:rPr lang="en-US" dirty="0"/>
              <a:t>', then your program should print</a:t>
            </a:r>
            <a:br>
              <a:rPr lang="en-US" dirty="0"/>
            </a:br>
            <a:r>
              <a:rPr lang="en-US" dirty="0"/>
              <a:t>Longest substring in alphabetical order is: </a:t>
            </a:r>
            <a:r>
              <a:rPr lang="en-US" dirty="0" err="1"/>
              <a:t>beggh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 = s[0] </a:t>
            </a:r>
            <a:endParaRPr lang="en-US" dirty="0" smtClean="0"/>
          </a:p>
          <a:p>
            <a:r>
              <a:rPr lang="en-US" dirty="0" smtClean="0"/>
              <a:t>best </a:t>
            </a:r>
            <a:r>
              <a:rPr lang="en-US" dirty="0"/>
              <a:t>= </a:t>
            </a:r>
            <a:r>
              <a:rPr lang="en-US" dirty="0" smtClean="0"/>
              <a:t>''</a:t>
            </a:r>
            <a:endParaRPr lang="en-US" dirty="0"/>
          </a:p>
          <a:p>
            <a:r>
              <a:rPr lang="en-US" dirty="0"/>
              <a:t>for n in range(1, </a:t>
            </a:r>
            <a:r>
              <a:rPr lang="en-US" dirty="0" err="1"/>
              <a:t>len</a:t>
            </a:r>
            <a:r>
              <a:rPr lang="en-US" dirty="0"/>
              <a:t>(s)):    # have s[0] so compare to s[1]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(test) &gt; </a:t>
            </a:r>
            <a:r>
              <a:rPr lang="en-US" dirty="0" err="1"/>
              <a:t>len</a:t>
            </a:r>
            <a:r>
              <a:rPr lang="en-US" dirty="0"/>
              <a:t>(best):</a:t>
            </a:r>
          </a:p>
          <a:p>
            <a:r>
              <a:rPr lang="en-US" dirty="0"/>
              <a:t>        best = test</a:t>
            </a:r>
          </a:p>
          <a:p>
            <a:r>
              <a:rPr lang="en-US" dirty="0"/>
              <a:t>    if </a:t>
            </a:r>
            <a:r>
              <a:rPr lang="en-US" dirty="0" smtClean="0"/>
              <a:t>s[n] </a:t>
            </a:r>
            <a:r>
              <a:rPr lang="en-US" dirty="0"/>
              <a:t>&gt;= s[n-1</a:t>
            </a:r>
            <a:r>
              <a:rPr lang="en-US" dirty="0" smtClean="0"/>
              <a:t>]:</a:t>
            </a:r>
            <a:endParaRPr lang="en-US" dirty="0"/>
          </a:p>
          <a:p>
            <a:r>
              <a:rPr lang="en-US" dirty="0"/>
              <a:t>        test = test + s[n]    # add s[1] to s[0] if greater or equal</a:t>
            </a:r>
          </a:p>
          <a:p>
            <a:r>
              <a:rPr lang="en-US" dirty="0"/>
              <a:t>    else:                     # if not, do one of these options </a:t>
            </a:r>
          </a:p>
          <a:p>
            <a:r>
              <a:rPr lang="en-US" dirty="0"/>
              <a:t>        test = s[n]</a:t>
            </a:r>
          </a:p>
          <a:p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("</a:t>
            </a:r>
            <a:r>
              <a:rPr lang="en-US" dirty="0"/>
              <a:t>Longest substring in alphabetical order is:", </a:t>
            </a:r>
            <a:r>
              <a:rPr lang="en-US" dirty="0" smtClean="0"/>
              <a:t>best)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8" y="1274617"/>
            <a:ext cx="12780833" cy="4701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3062" y="800100"/>
            <a:ext cx="34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 with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CUBE root(while)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82769"/>
            <a:ext cx="12233238" cy="3640575"/>
          </a:xfrm>
        </p:spPr>
      </p:pic>
    </p:spTree>
    <p:extLst>
      <p:ext uri="{BB962C8B-B14F-4D97-AF65-F5344CB8AC3E}">
        <p14:creationId xmlns:p14="http://schemas.microsoft.com/office/powerpoint/2010/main" val="8214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+- (while)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559583"/>
            <a:ext cx="10982062" cy="4979762"/>
          </a:xfrm>
        </p:spPr>
      </p:pic>
    </p:spTree>
    <p:extLst>
      <p:ext uri="{BB962C8B-B14F-4D97-AF65-F5344CB8AC3E}">
        <p14:creationId xmlns:p14="http://schemas.microsoft.com/office/powerpoint/2010/main" val="5900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FOR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" y="2650836"/>
            <a:ext cx="12628270" cy="2650837"/>
          </a:xfrm>
        </p:spPr>
      </p:pic>
    </p:spTree>
    <p:extLst>
      <p:ext uri="{BB962C8B-B14F-4D97-AF65-F5344CB8AC3E}">
        <p14:creationId xmlns:p14="http://schemas.microsoft.com/office/powerpoint/2010/main" val="34137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874"/>
            <a:ext cx="10397381" cy="7229203"/>
          </a:xfrm>
        </p:spPr>
      </p:pic>
    </p:spTree>
    <p:extLst>
      <p:ext uri="{BB962C8B-B14F-4D97-AF65-F5344CB8AC3E}">
        <p14:creationId xmlns:p14="http://schemas.microsoft.com/office/powerpoint/2010/main" val="8450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155</Words>
  <Application>Microsoft Office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Courier New</vt:lpstr>
      <vt:lpstr>Helvetica</vt:lpstr>
      <vt:lpstr>Times New Roman</vt:lpstr>
      <vt:lpstr>Office Theme</vt:lpstr>
      <vt:lpstr>Write a program that prints the number of times the string 'bob' occurs in s. For example, if s = 'azcbobobegghakl', then your program should print 2  </vt:lpstr>
      <vt:lpstr>PowerPoint Presentation</vt:lpstr>
      <vt:lpstr>Write a program that prints the longest substring of s in which the letters occur in alphabetical order. For example, if s = 'azcbobobegghakl', then your program should print Longest substring in alphabetical order is: beggh</vt:lpstr>
      <vt:lpstr>PowerPoint Presentation</vt:lpstr>
      <vt:lpstr>PowerPoint Presentation</vt:lpstr>
      <vt:lpstr>CUBE root(while)</vt:lpstr>
      <vt:lpstr>CUBE +- (while)</vt:lpstr>
      <vt:lpstr>CUBE FOR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maxim maxim</cp:lastModifiedBy>
  <cp:revision>29</cp:revision>
  <dcterms:created xsi:type="dcterms:W3CDTF">2018-09-21T08:31:42Z</dcterms:created>
  <dcterms:modified xsi:type="dcterms:W3CDTF">2021-10-10T11:03:55Z</dcterms:modified>
</cp:coreProperties>
</file>