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49E7-6E39-4408-8564-F44E7473A77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4F3E-4AF1-4FA5-8B35-1A05D1EC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0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49E7-6E39-4408-8564-F44E7473A77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4F3E-4AF1-4FA5-8B35-1A05D1EC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49E7-6E39-4408-8564-F44E7473A77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4F3E-4AF1-4FA5-8B35-1A05D1EC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49E7-6E39-4408-8564-F44E7473A77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4F3E-4AF1-4FA5-8B35-1A05D1EC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3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49E7-6E39-4408-8564-F44E7473A77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4F3E-4AF1-4FA5-8B35-1A05D1EC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3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49E7-6E39-4408-8564-F44E7473A77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4F3E-4AF1-4FA5-8B35-1A05D1EC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5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49E7-6E39-4408-8564-F44E7473A77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4F3E-4AF1-4FA5-8B35-1A05D1EC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49E7-6E39-4408-8564-F44E7473A77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4F3E-4AF1-4FA5-8B35-1A05D1EC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49E7-6E39-4408-8564-F44E7473A77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4F3E-4AF1-4FA5-8B35-1A05D1EC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49E7-6E39-4408-8564-F44E7473A77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4F3E-4AF1-4FA5-8B35-1A05D1EC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0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49E7-6E39-4408-8564-F44E7473A77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4F3E-4AF1-4FA5-8B35-1A05D1EC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49E7-6E39-4408-8564-F44E7473A77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4F3E-4AF1-4FA5-8B35-1A05D1EC2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1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8981"/>
            <a:ext cx="12667130" cy="7716982"/>
          </a:xfrm>
        </p:spPr>
      </p:pic>
    </p:spTree>
    <p:extLst>
      <p:ext uri="{BB962C8B-B14F-4D97-AF65-F5344CB8AC3E}">
        <p14:creationId xmlns:p14="http://schemas.microsoft.com/office/powerpoint/2010/main" val="30547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98" y="553915"/>
            <a:ext cx="8824951" cy="5623048"/>
          </a:xfrm>
        </p:spPr>
      </p:pic>
    </p:spTree>
    <p:extLst>
      <p:ext uri="{BB962C8B-B14F-4D97-AF65-F5344CB8AC3E}">
        <p14:creationId xmlns:p14="http://schemas.microsoft.com/office/powerpoint/2010/main" val="10256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4" y="123092"/>
            <a:ext cx="8558867" cy="544052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6" y="275492"/>
            <a:ext cx="8558867" cy="544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114466"/>
            <a:ext cx="10753436" cy="72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95" y="365125"/>
            <a:ext cx="8937390" cy="5811838"/>
          </a:xfrm>
        </p:spPr>
      </p:pic>
    </p:spTree>
    <p:extLst>
      <p:ext uri="{BB962C8B-B14F-4D97-AF65-F5344CB8AC3E}">
        <p14:creationId xmlns:p14="http://schemas.microsoft.com/office/powerpoint/2010/main" val="22185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32" y="-1791442"/>
            <a:ext cx="8206154" cy="9677603"/>
          </a:xfrm>
        </p:spPr>
      </p:pic>
    </p:spTree>
    <p:extLst>
      <p:ext uri="{BB962C8B-B14F-4D97-AF65-F5344CB8AC3E}">
        <p14:creationId xmlns:p14="http://schemas.microsoft.com/office/powerpoint/2010/main" val="38244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03" y="1417975"/>
            <a:ext cx="10633440" cy="3413773"/>
          </a:xfrm>
        </p:spPr>
      </p:pic>
    </p:spTree>
    <p:extLst>
      <p:ext uri="{BB962C8B-B14F-4D97-AF65-F5344CB8AC3E}">
        <p14:creationId xmlns:p14="http://schemas.microsoft.com/office/powerpoint/2010/main" val="27279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94" y="597877"/>
            <a:ext cx="8124184" cy="5579086"/>
          </a:xfrm>
        </p:spPr>
      </p:pic>
    </p:spTree>
    <p:extLst>
      <p:ext uri="{BB962C8B-B14F-4D97-AF65-F5344CB8AC3E}">
        <p14:creationId xmlns:p14="http://schemas.microsoft.com/office/powerpoint/2010/main" val="31739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60" y="624254"/>
            <a:ext cx="5552709" cy="5552709"/>
          </a:xfrm>
        </p:spPr>
      </p:pic>
    </p:spTree>
    <p:extLst>
      <p:ext uri="{BB962C8B-B14F-4D97-AF65-F5344CB8AC3E}">
        <p14:creationId xmlns:p14="http://schemas.microsoft.com/office/powerpoint/2010/main" val="11271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74" y="518746"/>
            <a:ext cx="9379580" cy="6656477"/>
          </a:xfrm>
        </p:spPr>
      </p:pic>
    </p:spTree>
    <p:extLst>
      <p:ext uri="{BB962C8B-B14F-4D97-AF65-F5344CB8AC3E}">
        <p14:creationId xmlns:p14="http://schemas.microsoft.com/office/powerpoint/2010/main" val="35603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1127" y="-1311995"/>
            <a:ext cx="13568218" cy="897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7" y="128383"/>
            <a:ext cx="12056383" cy="6729617"/>
          </a:xfrm>
        </p:spPr>
      </p:pic>
    </p:spTree>
    <p:extLst>
      <p:ext uri="{BB962C8B-B14F-4D97-AF65-F5344CB8AC3E}">
        <p14:creationId xmlns:p14="http://schemas.microsoft.com/office/powerpoint/2010/main" val="42234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83" y="97898"/>
            <a:ext cx="8515926" cy="6760101"/>
          </a:xfrm>
        </p:spPr>
      </p:pic>
    </p:spTree>
    <p:extLst>
      <p:ext uri="{BB962C8B-B14F-4D97-AF65-F5344CB8AC3E}">
        <p14:creationId xmlns:p14="http://schemas.microsoft.com/office/powerpoint/2010/main" val="36881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0"/>
            <a:ext cx="11314546" cy="6747422"/>
          </a:xfrm>
        </p:spPr>
      </p:pic>
    </p:spTree>
    <p:extLst>
      <p:ext uri="{BB962C8B-B14F-4D97-AF65-F5344CB8AC3E}">
        <p14:creationId xmlns:p14="http://schemas.microsoft.com/office/powerpoint/2010/main" val="35080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7" y="149469"/>
            <a:ext cx="9873761" cy="6444762"/>
          </a:xfrm>
        </p:spPr>
      </p:pic>
    </p:spTree>
    <p:extLst>
      <p:ext uri="{BB962C8B-B14F-4D97-AF65-F5344CB8AC3E}">
        <p14:creationId xmlns:p14="http://schemas.microsoft.com/office/powerpoint/2010/main" val="16095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80" y="782515"/>
            <a:ext cx="7777689" cy="5394448"/>
          </a:xfrm>
        </p:spPr>
      </p:pic>
    </p:spTree>
    <p:extLst>
      <p:ext uri="{BB962C8B-B14F-4D97-AF65-F5344CB8AC3E}">
        <p14:creationId xmlns:p14="http://schemas.microsoft.com/office/powerpoint/2010/main" val="24862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65" y="518746"/>
            <a:ext cx="7500544" cy="5502130"/>
          </a:xfrm>
        </p:spPr>
      </p:pic>
    </p:spTree>
    <p:extLst>
      <p:ext uri="{BB962C8B-B14F-4D97-AF65-F5344CB8AC3E}">
        <p14:creationId xmlns:p14="http://schemas.microsoft.com/office/powerpoint/2010/main" val="30497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maxim maxim</cp:lastModifiedBy>
  <cp:revision>23</cp:revision>
  <dcterms:created xsi:type="dcterms:W3CDTF">2018-09-25T07:32:08Z</dcterms:created>
  <dcterms:modified xsi:type="dcterms:W3CDTF">2020-11-19T15:57:11Z</dcterms:modified>
</cp:coreProperties>
</file>