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74c3f88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74c3f88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474c3f88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474c3f88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474c3f88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474c3f88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474c3f88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474c3f88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474c3f88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474c3f88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74c3f88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474c3f88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74c3f88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474c3f88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11825" y="2045775"/>
            <a:ext cx="64473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300"/>
              <a:t>非接触型の体温計の開発</a:t>
            </a:r>
            <a:endParaRPr sz="4300"/>
          </a:p>
        </p:txBody>
      </p:sp>
      <p:sp>
        <p:nvSpPr>
          <p:cNvPr id="55" name="Google Shape;55;p13"/>
          <p:cNvSpPr txBox="1"/>
          <p:nvPr/>
        </p:nvSpPr>
        <p:spPr>
          <a:xfrm>
            <a:off x="6941700" y="4092100"/>
            <a:ext cx="2202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2020..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859850" y="4593000"/>
            <a:ext cx="4047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藤野 竜徳　・佐竹 嵐斗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目的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・コロナの感染を防ぐために</a:t>
            </a:r>
            <a:r>
              <a:rPr lang="ja" sz="36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体</a:t>
            </a:r>
            <a:r>
              <a:rPr lang="ja" sz="30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温を測るなど事前の予防が必要</a:t>
            </a:r>
            <a:endParaRPr sz="30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30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・接触型体温計の場合、不特定多数の人間に対して使い回しをするなど感染のリスク</a:t>
            </a:r>
            <a:endParaRPr sz="11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対策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48900" y="232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4800"/>
              <a:t>・</a:t>
            </a:r>
            <a:r>
              <a:rPr lang="ja" sz="4800"/>
              <a:t>非接触型の体温計の使用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仕様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・非接触温度センサーを使用し、パソコンに温度の表示をします。</a:t>
            </a:r>
            <a:endParaRPr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・</a:t>
            </a:r>
            <a:r>
              <a:rPr lang="ja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ラズベリーパイ</a:t>
            </a:r>
            <a:r>
              <a:rPr lang="ja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というマイコンを使用しこれは作成されます。</a:t>
            </a:r>
            <a:endParaRPr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・手での検温</a:t>
            </a:r>
            <a:endParaRPr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・メールでの知らせ</a:t>
            </a:r>
            <a:endParaRPr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・AWSでのログ収集</a:t>
            </a:r>
            <a:endParaRPr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・３７．５度を超えたらメールは店長の方に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>
                <a:solidFill>
                  <a:schemeClr val="dk1"/>
                </a:solidFill>
              </a:rPr>
              <a:t>・</a:t>
            </a:r>
            <a:r>
              <a:rPr lang="ja">
                <a:solidFill>
                  <a:schemeClr val="dk1"/>
                </a:solidFill>
              </a:rPr>
              <a:t>processing</a:t>
            </a:r>
            <a:r>
              <a:rPr lang="ja">
                <a:solidFill>
                  <a:schemeClr val="dk1"/>
                </a:solidFill>
              </a:rPr>
              <a:t>を使いパソコンにも温度を表示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誰でも分かりやすく作れる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作る過程を写真に収める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・必要なプログラムコードはgithubなどから取ってこれるようにする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/>
              <a:t>小規模向けの店舗で使える非接触型の体温計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導入コストが低く、管理コストも安い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人件費などをあまりかけたくない所向け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