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bin" ContentType="image/png"/>
  <Default Extension="bmp" ContentType="image/bmp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7" r:id="Rfb910bc0aaec4f02"/>
    <p:sldId id="356" r:id="R8efa670ba73a4247"/>
    <p:sldId id="355" r:id="R3cf58de1d1214723"/>
    <p:sldId id="354" r:id="R6880f5277f77440b"/>
    <p:sldId id="353" r:id="R5b021bd0494a4776"/>
    <p:sldId id="352" r:id="Rababf86e62f44881"/>
    <p:sldId id="351" r:id="R1c6ab6c1a34e487e"/>
    <p:sldId id="350" r:id="R3967f69825104d2f"/>
    <p:sldId id="349" r:id="R9fd33abed45d4c63"/>
    <p:sldId id="348" r:id="R2c00006a2a1a4b9b"/>
    <p:sldId id="347" r:id="R7b5345833b1f474d"/>
    <p:sldId id="346" r:id="R37a4b0146ff94b72"/>
    <p:sldId id="345" r:id="R8f34f7334c06478a"/>
    <p:sldId id="344" r:id="Rdaf1383444b34eff"/>
    <p:sldId id="343" r:id="R83f52173cbdf4084"/>
    <p:sldId id="342" r:id="Rfeefa6ea95794da1"/>
    <p:sldId id="341" r:id="Rb5e52874b0d84b54"/>
    <p:sldId id="340" r:id="R68acf7936edf4def"/>
    <p:sldId id="339" r:id="R762d766ef1c3479d"/>
    <p:sldId id="338" r:id="R136dfd777f964cea"/>
    <p:sldId id="337" r:id="R0177304c723b4be1"/>
    <p:sldId id="336" r:id="Rd8bae79ddec64d30"/>
    <p:sldId id="335" r:id="R5fefd814dd9c42c4"/>
    <p:sldId id="334" r:id="R603b6261c929471f"/>
    <p:sldId id="333" r:id="R984630a1703f4b62"/>
    <p:sldId id="332" r:id="R1d308f54061b448f"/>
    <p:sldId id="331" r:id="R711d35c90226479a"/>
    <p:sldId id="330" r:id="R766bf24b032b44d4"/>
    <p:sldId id="329" r:id="Re483292992e64b3a"/>
    <p:sldId id="328" r:id="Rddf89b7c52424beb"/>
    <p:sldId id="327" r:id="Rcb13d345920a476d"/>
    <p:sldId id="326" r:id="R5e38bf1e8ca54284"/>
    <p:sldId id="325" r:id="R2b15ad52dd2d4baa"/>
    <p:sldId id="324" r:id="Rccf170014bfb455b"/>
    <p:sldId id="323" r:id="R9845c1c116b84c07"/>
    <p:sldId id="322" r:id="R5a41c91666f0451e"/>
    <p:sldId id="321" r:id="R53b3075262824409"/>
    <p:sldId id="320" r:id="R263c9c6aea35499a"/>
    <p:sldId id="319" r:id="R55a8181482094fd0"/>
    <p:sldId id="318" r:id="R12249a6d18e94f13"/>
    <p:sldId id="317" r:id="Rae0e3a9a65224f32"/>
    <p:sldId id="316" r:id="R841d003620c543b7"/>
    <p:sldId id="315" r:id="Rb2150d4aa69240a7"/>
    <p:sldId id="314" r:id="R83431b4e9d3343fa"/>
    <p:sldId id="313" r:id="R82f307fa095d4b60"/>
    <p:sldId id="312" r:id="R6bbf74b8553e45a6"/>
    <p:sldId id="311" r:id="Rd56a43863ea64cd5"/>
    <p:sldId id="310" r:id="R5585bfdade7a4c97"/>
    <p:sldId id="309" r:id="R134fc519f7a7443f"/>
    <p:sldId id="308" r:id="R21be504413b549a5"/>
    <p:sldId id="307" r:id="R9e68106d24e54233"/>
    <p:sldId id="306" r:id="Re3444f7b17d6454e"/>
    <p:sldId id="305" r:id="Rfdccef0a32214441"/>
    <p:sldId id="304" r:id="Rd428c516c20c415d"/>
    <p:sldId id="303" r:id="R54a351258ef54b64"/>
    <p:sldId id="302" r:id="R9e7f4348ad8646ec"/>
    <p:sldId id="301" r:id="R9bdff1e0b19e4816"/>
    <p:sldId id="300" r:id="R035c2d6e485c4ed9"/>
    <p:sldId id="299" r:id="Rb2eae57faf0b4ccd"/>
    <p:sldId id="298" r:id="Ra8760c14adf6487d"/>
    <p:sldId id="297" r:id="R9cbd5b87e771411d"/>
    <p:sldId id="296" r:id="Re5f73c29c90746d5"/>
    <p:sldId id="295" r:id="R05232bbfb3b14fca"/>
    <p:sldId id="294" r:id="Rb1e5ac0d93904932"/>
    <p:sldId id="293" r:id="Re8842bbdf916464b"/>
    <p:sldId id="292" r:id="R4451e3108b064a9d"/>
    <p:sldId id="291" r:id="Ra25091187013424e"/>
    <p:sldId id="290" r:id="R17014b68b275429e"/>
    <p:sldId id="289" r:id="R7312fc0b0a894923"/>
    <p:sldId id="288" r:id="R1055c490ec2b49bf"/>
    <p:sldId id="287" r:id="Rac36e0eb61dc4d44"/>
    <p:sldId id="286" r:id="R796c80f173804aff"/>
    <p:sldId id="285" r:id="R0b92a880937f46f5"/>
    <p:sldId id="284" r:id="R33114a514ba04d14"/>
    <p:sldId id="283" r:id="R85dc22d2b7d04e5d"/>
    <p:sldId id="282" r:id="R4b08df1eddec4056"/>
    <p:sldId id="281" r:id="Re17f9d11d61a4ffc"/>
    <p:sldId id="280" r:id="Rda6361ccd5ae4a8d"/>
    <p:sldId id="279" r:id="R8072a14febf2466c"/>
    <p:sldId id="278" r:id="Rca2dccc05e114e04"/>
    <p:sldId id="277" r:id="Rca8062f3c60e4661"/>
    <p:sldId id="276" r:id="R85fcdb7e937d4698"/>
    <p:sldId id="275" r:id="R7ba1e4d0a8eb43f1"/>
    <p:sldId id="274" r:id="R4e2b4256929b41fc"/>
    <p:sldId id="273" r:id="R37de4d0506924e1f"/>
    <p:sldId id="272" r:id="Ra2419f95bbb74d51"/>
    <p:sldId id="271" r:id="R885193bfba374504"/>
    <p:sldId id="270" r:id="Rc002b63773254041"/>
    <p:sldId id="269" r:id="R858f1bf568c84d46"/>
    <p:sldId id="268" r:id="Re19a54567d6f42ba"/>
    <p:sldId id="267" r:id="Rb91b7ec5e6304dce"/>
    <p:sldId id="266" r:id="R36cb53c764574e10"/>
    <p:sldId id="265" r:id="Raf21b6cc51584a74"/>
    <p:sldId id="264" r:id="R547304022def4d72"/>
    <p:sldId id="263" r:id="Raf6e0b4136c0428f"/>
    <p:sldId id="262" r:id="Rf8c5af73dcef4b72"/>
    <p:sldId id="261" r:id="R2a76b818392d443f"/>
    <p:sldId id="260" r:id="R7df08907099b45ed"/>
    <p:sldId id="259" r:id="R9fdb418e66ef4c5e"/>
    <p:sldId id="258" r:id="R1b532fa3ad8d4ab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3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/ppt/slides/slide2.xml" Id="R1b532fa3ad8d4ab0" /><Relationship Type="http://schemas.openxmlformats.org/officeDocument/2006/relationships/slide" Target="/ppt/slides/slide3.xml" Id="R9fdb418e66ef4c5e" /><Relationship Type="http://schemas.openxmlformats.org/officeDocument/2006/relationships/slide" Target="/ppt/slides/slide4.xml" Id="R7df08907099b45ed" /><Relationship Type="http://schemas.openxmlformats.org/officeDocument/2006/relationships/slide" Target="/ppt/slides/slide5.xml" Id="R2a76b818392d443f" /><Relationship Type="http://schemas.openxmlformats.org/officeDocument/2006/relationships/slide" Target="/ppt/slides/slide6.xml" Id="Rf8c5af73dcef4b72" /><Relationship Type="http://schemas.openxmlformats.org/officeDocument/2006/relationships/slide" Target="/ppt/slides/slide7.xml" Id="Raf6e0b4136c0428f" /><Relationship Type="http://schemas.openxmlformats.org/officeDocument/2006/relationships/slide" Target="/ppt/slides/slide8.xml" Id="R547304022def4d72" /><Relationship Type="http://schemas.openxmlformats.org/officeDocument/2006/relationships/slide" Target="/ppt/slides/slide9.xml" Id="Raf21b6cc51584a74" /><Relationship Type="http://schemas.openxmlformats.org/officeDocument/2006/relationships/slide" Target="/ppt/slides/slide10.xml" Id="R36cb53c764574e10" /><Relationship Type="http://schemas.openxmlformats.org/officeDocument/2006/relationships/slide" Target="/ppt/slides/slide11.xml" Id="Rb91b7ec5e6304dce" /><Relationship Type="http://schemas.openxmlformats.org/officeDocument/2006/relationships/slide" Target="/ppt/slides/slide12.xml" Id="Re19a54567d6f42ba" /><Relationship Type="http://schemas.openxmlformats.org/officeDocument/2006/relationships/slide" Target="/ppt/slides/slide13.xml" Id="R858f1bf568c84d46" /><Relationship Type="http://schemas.openxmlformats.org/officeDocument/2006/relationships/slide" Target="/ppt/slides/slide14.xml" Id="Rc002b63773254041" /><Relationship Type="http://schemas.openxmlformats.org/officeDocument/2006/relationships/slide" Target="/ppt/slides/slide15.xml" Id="R885193bfba374504" /><Relationship Type="http://schemas.openxmlformats.org/officeDocument/2006/relationships/slide" Target="/ppt/slides/slide16.xml" Id="Ra2419f95bbb74d51" /><Relationship Type="http://schemas.openxmlformats.org/officeDocument/2006/relationships/slide" Target="/ppt/slides/slide17.xml" Id="R37de4d0506924e1f" /><Relationship Type="http://schemas.openxmlformats.org/officeDocument/2006/relationships/slide" Target="/ppt/slides/slide18.xml" Id="R4e2b4256929b41fc" /><Relationship Type="http://schemas.openxmlformats.org/officeDocument/2006/relationships/slide" Target="/ppt/slides/slide19.xml" Id="R7ba1e4d0a8eb43f1" /><Relationship Type="http://schemas.openxmlformats.org/officeDocument/2006/relationships/slide" Target="/ppt/slides/slide20.xml" Id="R85fcdb7e937d4698" /><Relationship Type="http://schemas.openxmlformats.org/officeDocument/2006/relationships/slide" Target="/ppt/slides/slide21.xml" Id="Rca8062f3c60e4661" /><Relationship Type="http://schemas.openxmlformats.org/officeDocument/2006/relationships/slide" Target="/ppt/slides/slide22.xml" Id="Rca2dccc05e114e04" /><Relationship Type="http://schemas.openxmlformats.org/officeDocument/2006/relationships/slide" Target="/ppt/slides/slide23.xml" Id="R8072a14febf2466c" /><Relationship Type="http://schemas.openxmlformats.org/officeDocument/2006/relationships/slide" Target="/ppt/slides/slide24.xml" Id="Rda6361ccd5ae4a8d" /><Relationship Type="http://schemas.openxmlformats.org/officeDocument/2006/relationships/slide" Target="/ppt/slides/slide25.xml" Id="Re17f9d11d61a4ffc" /><Relationship Type="http://schemas.openxmlformats.org/officeDocument/2006/relationships/slide" Target="/ppt/slides/slide26.xml" Id="R4b08df1eddec4056" /><Relationship Type="http://schemas.openxmlformats.org/officeDocument/2006/relationships/slide" Target="/ppt/slides/slide27.xml" Id="R85dc22d2b7d04e5d" /><Relationship Type="http://schemas.openxmlformats.org/officeDocument/2006/relationships/slide" Target="/ppt/slides/slide28.xml" Id="R33114a514ba04d14" /><Relationship Type="http://schemas.openxmlformats.org/officeDocument/2006/relationships/slide" Target="/ppt/slides/slide29.xml" Id="R0b92a880937f46f5" /><Relationship Type="http://schemas.openxmlformats.org/officeDocument/2006/relationships/slide" Target="/ppt/slides/slide30.xml" Id="R796c80f173804aff" /><Relationship Type="http://schemas.openxmlformats.org/officeDocument/2006/relationships/slide" Target="/ppt/slides/slide31.xml" Id="Rac36e0eb61dc4d44" /><Relationship Type="http://schemas.openxmlformats.org/officeDocument/2006/relationships/slide" Target="/ppt/slides/slide32.xml" Id="R1055c490ec2b49bf" /><Relationship Type="http://schemas.openxmlformats.org/officeDocument/2006/relationships/slide" Target="/ppt/slides/slide33.xml" Id="R7312fc0b0a894923" /><Relationship Type="http://schemas.openxmlformats.org/officeDocument/2006/relationships/slide" Target="/ppt/slides/slide34.xml" Id="R17014b68b275429e" /><Relationship Type="http://schemas.openxmlformats.org/officeDocument/2006/relationships/slide" Target="/ppt/slides/slide35.xml" Id="Ra25091187013424e" /><Relationship Type="http://schemas.openxmlformats.org/officeDocument/2006/relationships/slide" Target="/ppt/slides/slide36.xml" Id="R4451e3108b064a9d" /><Relationship Type="http://schemas.openxmlformats.org/officeDocument/2006/relationships/slide" Target="/ppt/slides/slide37.xml" Id="Re8842bbdf916464b" /><Relationship Type="http://schemas.openxmlformats.org/officeDocument/2006/relationships/slide" Target="/ppt/slides/slide38.xml" Id="Rb1e5ac0d93904932" /><Relationship Type="http://schemas.openxmlformats.org/officeDocument/2006/relationships/slide" Target="/ppt/slides/slide39.xml" Id="R05232bbfb3b14fca" /><Relationship Type="http://schemas.openxmlformats.org/officeDocument/2006/relationships/slide" Target="/ppt/slides/slide40.xml" Id="Re5f73c29c90746d5" /><Relationship Type="http://schemas.openxmlformats.org/officeDocument/2006/relationships/slide" Target="/ppt/slides/slide41.xml" Id="R9cbd5b87e771411d" /><Relationship Type="http://schemas.openxmlformats.org/officeDocument/2006/relationships/slide" Target="/ppt/slides/slide42.xml" Id="Ra8760c14adf6487d" /><Relationship Type="http://schemas.openxmlformats.org/officeDocument/2006/relationships/slide" Target="/ppt/slides/slide43.xml" Id="Rb2eae57faf0b4ccd" /><Relationship Type="http://schemas.openxmlformats.org/officeDocument/2006/relationships/slide" Target="/ppt/slides/slide44.xml" Id="R035c2d6e485c4ed9" /><Relationship Type="http://schemas.openxmlformats.org/officeDocument/2006/relationships/slide" Target="/ppt/slides/slide45.xml" Id="R9bdff1e0b19e4816" /><Relationship Type="http://schemas.openxmlformats.org/officeDocument/2006/relationships/slide" Target="/ppt/slides/slide46.xml" Id="R9e7f4348ad8646ec" /><Relationship Type="http://schemas.openxmlformats.org/officeDocument/2006/relationships/slide" Target="/ppt/slides/slide47.xml" Id="R54a351258ef54b64" /><Relationship Type="http://schemas.openxmlformats.org/officeDocument/2006/relationships/slide" Target="/ppt/slides/slide48.xml" Id="Rd428c516c20c415d" /><Relationship Type="http://schemas.openxmlformats.org/officeDocument/2006/relationships/slide" Target="/ppt/slides/slide49.xml" Id="Rfdccef0a32214441" /><Relationship Type="http://schemas.openxmlformats.org/officeDocument/2006/relationships/slide" Target="/ppt/slides/slide50.xml" Id="Re3444f7b17d6454e" /><Relationship Type="http://schemas.openxmlformats.org/officeDocument/2006/relationships/slide" Target="/ppt/slides/slide51.xml" Id="R9e68106d24e54233" /><Relationship Type="http://schemas.openxmlformats.org/officeDocument/2006/relationships/slide" Target="/ppt/slides/slide52.xml" Id="R21be504413b549a5" /><Relationship Type="http://schemas.openxmlformats.org/officeDocument/2006/relationships/slide" Target="/ppt/slides/slide53.xml" Id="R134fc519f7a7443f" /><Relationship Type="http://schemas.openxmlformats.org/officeDocument/2006/relationships/slide" Target="/ppt/slides/slide54.xml" Id="R5585bfdade7a4c97" /><Relationship Type="http://schemas.openxmlformats.org/officeDocument/2006/relationships/slide" Target="/ppt/slides/slide55.xml" Id="Rd56a43863ea64cd5" /><Relationship Type="http://schemas.openxmlformats.org/officeDocument/2006/relationships/slide" Target="/ppt/slides/slide56.xml" Id="R6bbf74b8553e45a6" /><Relationship Type="http://schemas.openxmlformats.org/officeDocument/2006/relationships/slide" Target="/ppt/slides/slide57.xml" Id="R82f307fa095d4b60" /><Relationship Type="http://schemas.openxmlformats.org/officeDocument/2006/relationships/slide" Target="/ppt/slides/slide58.xml" Id="R83431b4e9d3343fa" /><Relationship Type="http://schemas.openxmlformats.org/officeDocument/2006/relationships/slide" Target="/ppt/slides/slide59.xml" Id="Rb2150d4aa69240a7" /><Relationship Type="http://schemas.openxmlformats.org/officeDocument/2006/relationships/slide" Target="/ppt/slides/slide60.xml" Id="R841d003620c543b7" /><Relationship Type="http://schemas.openxmlformats.org/officeDocument/2006/relationships/slide" Target="/ppt/slides/slide61.xml" Id="Rae0e3a9a65224f32" /><Relationship Type="http://schemas.openxmlformats.org/officeDocument/2006/relationships/slide" Target="/ppt/slides/slide62.xml" Id="R12249a6d18e94f13" /><Relationship Type="http://schemas.openxmlformats.org/officeDocument/2006/relationships/slide" Target="/ppt/slides/slide63.xml" Id="R55a8181482094fd0" /><Relationship Type="http://schemas.openxmlformats.org/officeDocument/2006/relationships/slide" Target="/ppt/slides/slide64.xml" Id="R263c9c6aea35499a" /><Relationship Type="http://schemas.openxmlformats.org/officeDocument/2006/relationships/slide" Target="/ppt/slides/slide65.xml" Id="R53b3075262824409" /><Relationship Type="http://schemas.openxmlformats.org/officeDocument/2006/relationships/slide" Target="/ppt/slides/slide66.xml" Id="R5a41c91666f0451e" /><Relationship Type="http://schemas.openxmlformats.org/officeDocument/2006/relationships/slide" Target="/ppt/slides/slide67.xml" Id="R9845c1c116b84c07" /><Relationship Type="http://schemas.openxmlformats.org/officeDocument/2006/relationships/slide" Target="/ppt/slides/slide68.xml" Id="Rccf170014bfb455b" /><Relationship Type="http://schemas.openxmlformats.org/officeDocument/2006/relationships/slide" Target="/ppt/slides/slide69.xml" Id="R2b15ad52dd2d4baa" /><Relationship Type="http://schemas.openxmlformats.org/officeDocument/2006/relationships/slide" Target="/ppt/slides/slide70.xml" Id="R5e38bf1e8ca54284" /><Relationship Type="http://schemas.openxmlformats.org/officeDocument/2006/relationships/slide" Target="/ppt/slides/slide71.xml" Id="Rcb13d345920a476d" /><Relationship Type="http://schemas.openxmlformats.org/officeDocument/2006/relationships/slide" Target="/ppt/slides/slide72.xml" Id="Rddf89b7c52424beb" /><Relationship Type="http://schemas.openxmlformats.org/officeDocument/2006/relationships/slide" Target="/ppt/slides/slide73.xml" Id="Re483292992e64b3a" /><Relationship Type="http://schemas.openxmlformats.org/officeDocument/2006/relationships/slide" Target="/ppt/slides/slide74.xml" Id="R766bf24b032b44d4" /><Relationship Type="http://schemas.openxmlformats.org/officeDocument/2006/relationships/slide" Target="/ppt/slides/slide75.xml" Id="R711d35c90226479a" /><Relationship Type="http://schemas.openxmlformats.org/officeDocument/2006/relationships/slide" Target="/ppt/slides/slide76.xml" Id="R1d308f54061b448f" /><Relationship Type="http://schemas.openxmlformats.org/officeDocument/2006/relationships/slide" Target="/ppt/slides/slide77.xml" Id="R984630a1703f4b62" /><Relationship Type="http://schemas.openxmlformats.org/officeDocument/2006/relationships/slide" Target="/ppt/slides/slide78.xml" Id="R603b6261c929471f" /><Relationship Type="http://schemas.openxmlformats.org/officeDocument/2006/relationships/slide" Target="/ppt/slides/slide79.xml" Id="R5fefd814dd9c42c4" /><Relationship Type="http://schemas.openxmlformats.org/officeDocument/2006/relationships/slide" Target="/ppt/slides/slide80.xml" Id="Rd8bae79ddec64d30" /><Relationship Type="http://schemas.openxmlformats.org/officeDocument/2006/relationships/slide" Target="/ppt/slides/slide81.xml" Id="R0177304c723b4be1" /><Relationship Type="http://schemas.openxmlformats.org/officeDocument/2006/relationships/slide" Target="/ppt/slides/slide82.xml" Id="R136dfd777f964cea" /><Relationship Type="http://schemas.openxmlformats.org/officeDocument/2006/relationships/slide" Target="/ppt/slides/slide83.xml" Id="R762d766ef1c3479d" /><Relationship Type="http://schemas.openxmlformats.org/officeDocument/2006/relationships/slide" Target="/ppt/slides/slide84.xml" Id="R68acf7936edf4def" /><Relationship Type="http://schemas.openxmlformats.org/officeDocument/2006/relationships/slide" Target="/ppt/slides/slide85.xml" Id="Rb5e52874b0d84b54" /><Relationship Type="http://schemas.openxmlformats.org/officeDocument/2006/relationships/slide" Target="/ppt/slides/slide86.xml" Id="Rfeefa6ea95794da1" /><Relationship Type="http://schemas.openxmlformats.org/officeDocument/2006/relationships/slide" Target="/ppt/slides/slide87.xml" Id="R83f52173cbdf4084" /><Relationship Type="http://schemas.openxmlformats.org/officeDocument/2006/relationships/slide" Target="/ppt/slides/slide88.xml" Id="Rdaf1383444b34eff" /><Relationship Type="http://schemas.openxmlformats.org/officeDocument/2006/relationships/slide" Target="/ppt/slides/slide89.xml" Id="R8f34f7334c06478a" /><Relationship Type="http://schemas.openxmlformats.org/officeDocument/2006/relationships/slide" Target="/ppt/slides/slide90.xml" Id="R37a4b0146ff94b72" /><Relationship Type="http://schemas.openxmlformats.org/officeDocument/2006/relationships/slide" Target="/ppt/slides/slide91.xml" Id="R7b5345833b1f474d" /><Relationship Type="http://schemas.openxmlformats.org/officeDocument/2006/relationships/slide" Target="/ppt/slides/slide92.xml" Id="R2c00006a2a1a4b9b" /><Relationship Type="http://schemas.openxmlformats.org/officeDocument/2006/relationships/slide" Target="/ppt/slides/slide93.xml" Id="R9fd33abed45d4c63" /><Relationship Type="http://schemas.openxmlformats.org/officeDocument/2006/relationships/slide" Target="/ppt/slides/slide94.xml" Id="R3967f69825104d2f" /><Relationship Type="http://schemas.openxmlformats.org/officeDocument/2006/relationships/slide" Target="/ppt/slides/slide95.xml" Id="R1c6ab6c1a34e487e" /><Relationship Type="http://schemas.openxmlformats.org/officeDocument/2006/relationships/slide" Target="/ppt/slides/slide96.xml" Id="Rababf86e62f44881" /><Relationship Type="http://schemas.openxmlformats.org/officeDocument/2006/relationships/slide" Target="/ppt/slides/slide97.xml" Id="R5b021bd0494a4776" /><Relationship Type="http://schemas.openxmlformats.org/officeDocument/2006/relationships/slide" Target="/ppt/slides/slide98.xml" Id="R6880f5277f77440b" /><Relationship Type="http://schemas.openxmlformats.org/officeDocument/2006/relationships/slide" Target="/ppt/slides/slide99.xml" Id="R3cf58de1d1214723" /><Relationship Type="http://schemas.openxmlformats.org/officeDocument/2006/relationships/slide" Target="/ppt/slides/slide100.xml" Id="R8efa670ba73a4247" /><Relationship Type="http://schemas.openxmlformats.org/officeDocument/2006/relationships/slide" Target="/ppt/slides/slide101.xml" Id="Rfb910bc0aaec4f02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9902C-CE6E-40AD-8A23-104FF9E4704D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5C453-616C-4272-A8E4-A01EF40F7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0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143d4a45b6c462f" /><Relationship Type="http://schemas.openxmlformats.org/officeDocument/2006/relationships/image" Target="/ppt/media/image26.png" Id="rId3" /><Relationship Type="http://schemas.openxmlformats.org/officeDocument/2006/relationships/image" Target="/ppt/media/image27.png" Id="Rfdf049599b014a42" /><Relationship Type="http://schemas.openxmlformats.org/officeDocument/2006/relationships/image" Target="/ppt/media/image25.bmp" Id="R5a5b44c5434f4efb" /><Relationship Type="http://schemas.openxmlformats.org/officeDocument/2006/relationships/image" Target="/ppt/media/image10.jpg" Id="R843481accad24a23" /><Relationship Type="http://schemas.openxmlformats.org/officeDocument/2006/relationships/image" Target="/ppt/media/image28.png" Id="R64b0a2efba1a4d4b" /><Relationship Type="http://schemas.openxmlformats.org/officeDocument/2006/relationships/image" Target="/ppt/media/image26.bmp" Id="Rb5477135f8c5447c" /><Relationship Type="http://schemas.openxmlformats.org/officeDocument/2006/relationships/image" Target="/ppt/media/image27.bmp" Id="R7d4e10001d4b4b04" /></Relationships>
</file>

<file path=ppt/slides/_rels/slide10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e7935199a9f477b" /><Relationship Type="http://schemas.openxmlformats.org/officeDocument/2006/relationships/image" Target="/ppt/media/image296.png" Id="rId3" /><Relationship Type="http://schemas.openxmlformats.org/officeDocument/2006/relationships/image" Target="/ppt/media/image297.png" Id="Re186bd45379d4c78" /><Relationship Type="http://schemas.openxmlformats.org/officeDocument/2006/relationships/image" Target="/ppt/media/image295.bmp" Id="Rb0652bde08b44053" /><Relationship Type="http://schemas.openxmlformats.org/officeDocument/2006/relationships/image" Target="/ppt/media/image100.jpg" Id="Rfb1782cd3de44717" /><Relationship Type="http://schemas.openxmlformats.org/officeDocument/2006/relationships/image" Target="/ppt/media/image298.png" Id="Reb008b81b558455b" /><Relationship Type="http://schemas.openxmlformats.org/officeDocument/2006/relationships/image" Target="/ppt/media/image296.bmp" Id="R334da5340fd14049" /><Relationship Type="http://schemas.openxmlformats.org/officeDocument/2006/relationships/image" Target="/ppt/media/image297.bmp" Id="Rfed9f1012cd74480" /></Relationships>
</file>

<file path=ppt/slides/_rels/slide10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ca90388324b4442" /><Relationship Type="http://schemas.openxmlformats.org/officeDocument/2006/relationships/image" Target="/ppt/media/image299.png" Id="rId3" /><Relationship Type="http://schemas.openxmlformats.org/officeDocument/2006/relationships/image" Target="/ppt/media/image300.png" Id="R3f4136517b0a47e2" /><Relationship Type="http://schemas.openxmlformats.org/officeDocument/2006/relationships/image" Target="/ppt/media/image298.bmp" Id="R6cd00059b7e545b6" /><Relationship Type="http://schemas.openxmlformats.org/officeDocument/2006/relationships/image" Target="/ppt/media/image101.jpg" Id="R908eb2e7a172463a" /><Relationship Type="http://schemas.openxmlformats.org/officeDocument/2006/relationships/image" Target="/ppt/media/image301.png" Id="R03fa95c65ca547c4" /><Relationship Type="http://schemas.openxmlformats.org/officeDocument/2006/relationships/image" Target="/ppt/media/image299.bmp" Id="R6359984daf2140eb" /><Relationship Type="http://schemas.openxmlformats.org/officeDocument/2006/relationships/image" Target="/ppt/media/image300.bmp" Id="R2edf18556cd84b1d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0b5c5dbe19840aa" /><Relationship Type="http://schemas.openxmlformats.org/officeDocument/2006/relationships/image" Target="/ppt/media/image29.png" Id="rId3" /><Relationship Type="http://schemas.openxmlformats.org/officeDocument/2006/relationships/image" Target="/ppt/media/image30.png" Id="R215ed7df2af247c2" /><Relationship Type="http://schemas.openxmlformats.org/officeDocument/2006/relationships/image" Target="/ppt/media/image28.bmp" Id="Rb51d6969f22f4b94" /><Relationship Type="http://schemas.openxmlformats.org/officeDocument/2006/relationships/image" Target="/ppt/media/image11.jpg" Id="R6449be9c9bfe4e12" /><Relationship Type="http://schemas.openxmlformats.org/officeDocument/2006/relationships/image" Target="/ppt/media/image31.png" Id="R4a61ec07c223436e" /><Relationship Type="http://schemas.openxmlformats.org/officeDocument/2006/relationships/image" Target="/ppt/media/image29.bmp" Id="Rdbf88130fc7a4ab8" /><Relationship Type="http://schemas.openxmlformats.org/officeDocument/2006/relationships/image" Target="/ppt/media/image30.bmp" Id="R0e1ad36c6f5a45ac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4a1b9353c584b31" /><Relationship Type="http://schemas.openxmlformats.org/officeDocument/2006/relationships/image" Target="/ppt/media/image32.png" Id="rId3" /><Relationship Type="http://schemas.openxmlformats.org/officeDocument/2006/relationships/image" Target="/ppt/media/image33.png" Id="R2029539144a64c92" /><Relationship Type="http://schemas.openxmlformats.org/officeDocument/2006/relationships/image" Target="/ppt/media/image31.bmp" Id="R837184f5921748c0" /><Relationship Type="http://schemas.openxmlformats.org/officeDocument/2006/relationships/image" Target="/ppt/media/image12.jpg" Id="R629488efe0a04c7b" /><Relationship Type="http://schemas.openxmlformats.org/officeDocument/2006/relationships/image" Target="/ppt/media/image34.png" Id="Rdb7c118e03654aaa" /><Relationship Type="http://schemas.openxmlformats.org/officeDocument/2006/relationships/image" Target="/ppt/media/image32.bmp" Id="R3d3adb66344641d8" /><Relationship Type="http://schemas.openxmlformats.org/officeDocument/2006/relationships/image" Target="/ppt/media/image33.bmp" Id="R680df52380c4490c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741c135267f4027" /><Relationship Type="http://schemas.openxmlformats.org/officeDocument/2006/relationships/image" Target="/ppt/media/image35.png" Id="rId3" /><Relationship Type="http://schemas.openxmlformats.org/officeDocument/2006/relationships/image" Target="/ppt/media/image36.png" Id="R56c5e7969be3478f" /><Relationship Type="http://schemas.openxmlformats.org/officeDocument/2006/relationships/image" Target="/ppt/media/image34.bmp" Id="R6c9a22c04c684ce0" /><Relationship Type="http://schemas.openxmlformats.org/officeDocument/2006/relationships/image" Target="/ppt/media/image13.jpg" Id="R7a20d66f93ce4b8f" /><Relationship Type="http://schemas.openxmlformats.org/officeDocument/2006/relationships/image" Target="/ppt/media/image37.png" Id="R752d495c54ea411c" /><Relationship Type="http://schemas.openxmlformats.org/officeDocument/2006/relationships/image" Target="/ppt/media/image35.bmp" Id="Ra4c98f235f7c47c6" /><Relationship Type="http://schemas.openxmlformats.org/officeDocument/2006/relationships/image" Target="/ppt/media/image36.bmp" Id="R6b34582725ad4ad0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7e991a68bc648b3" /><Relationship Type="http://schemas.openxmlformats.org/officeDocument/2006/relationships/image" Target="/ppt/media/image38.png" Id="rId3" /><Relationship Type="http://schemas.openxmlformats.org/officeDocument/2006/relationships/image" Target="/ppt/media/image39.png" Id="R5e7d7bf27a4b498f" /><Relationship Type="http://schemas.openxmlformats.org/officeDocument/2006/relationships/image" Target="/ppt/media/image37.bmp" Id="Re2bfd5019f664277" /><Relationship Type="http://schemas.openxmlformats.org/officeDocument/2006/relationships/image" Target="/ppt/media/image14.jpg" Id="Re38cf533eaff4f74" /><Relationship Type="http://schemas.openxmlformats.org/officeDocument/2006/relationships/image" Target="/ppt/media/image40.png" Id="R173aee9e8bd44680" /><Relationship Type="http://schemas.openxmlformats.org/officeDocument/2006/relationships/image" Target="/ppt/media/image38.bmp" Id="R0510410736944c61" /><Relationship Type="http://schemas.openxmlformats.org/officeDocument/2006/relationships/image" Target="/ppt/media/image39.bmp" Id="Rd78364950cb047df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6ff3f5a74044657" /><Relationship Type="http://schemas.openxmlformats.org/officeDocument/2006/relationships/image" Target="/ppt/media/image41.png" Id="rId3" /><Relationship Type="http://schemas.openxmlformats.org/officeDocument/2006/relationships/image" Target="/ppt/media/image42.png" Id="Rf71c0cb10b384b56" /><Relationship Type="http://schemas.openxmlformats.org/officeDocument/2006/relationships/image" Target="/ppt/media/image40.bmp" Id="R86bc15d667bd4b5b" /><Relationship Type="http://schemas.openxmlformats.org/officeDocument/2006/relationships/image" Target="/ppt/media/image15.jpg" Id="R6ff56672d6154adc" /><Relationship Type="http://schemas.openxmlformats.org/officeDocument/2006/relationships/image" Target="/ppt/media/image43.png" Id="Re86bb9e655734bb2" /><Relationship Type="http://schemas.openxmlformats.org/officeDocument/2006/relationships/image" Target="/ppt/media/image41.bmp" Id="Ra71e5d840e134c4f" /><Relationship Type="http://schemas.openxmlformats.org/officeDocument/2006/relationships/image" Target="/ppt/media/image42.bmp" Id="R9a426a1f0bcb47d4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ade50e635ac4f58" /><Relationship Type="http://schemas.openxmlformats.org/officeDocument/2006/relationships/image" Target="/ppt/media/image44.png" Id="rId3" /><Relationship Type="http://schemas.openxmlformats.org/officeDocument/2006/relationships/image" Target="/ppt/media/image45.png" Id="Rd0be5bb5b76240a3" /><Relationship Type="http://schemas.openxmlformats.org/officeDocument/2006/relationships/image" Target="/ppt/media/image43.bmp" Id="R410c4d3901c5493e" /><Relationship Type="http://schemas.openxmlformats.org/officeDocument/2006/relationships/image" Target="/ppt/media/image16.jpg" Id="R754476d825ef4c31" /><Relationship Type="http://schemas.openxmlformats.org/officeDocument/2006/relationships/image" Target="/ppt/media/image46.png" Id="Rda521d66b6d34d94" /><Relationship Type="http://schemas.openxmlformats.org/officeDocument/2006/relationships/image" Target="/ppt/media/image44.bmp" Id="R7782924c7a42437d" /><Relationship Type="http://schemas.openxmlformats.org/officeDocument/2006/relationships/image" Target="/ppt/media/image45.bmp" Id="Rddd21b6a95784b08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00b06dad56a4751" /><Relationship Type="http://schemas.openxmlformats.org/officeDocument/2006/relationships/image" Target="/ppt/media/image47.png" Id="rId3" /><Relationship Type="http://schemas.openxmlformats.org/officeDocument/2006/relationships/image" Target="/ppt/media/image48.png" Id="R872311da976b4748" /><Relationship Type="http://schemas.openxmlformats.org/officeDocument/2006/relationships/image" Target="/ppt/media/image46.bmp" Id="R48b64709347b4436" /><Relationship Type="http://schemas.openxmlformats.org/officeDocument/2006/relationships/image" Target="/ppt/media/image17.jpg" Id="R20554d9d0fd3456e" /><Relationship Type="http://schemas.openxmlformats.org/officeDocument/2006/relationships/image" Target="/ppt/media/image49.png" Id="Ra3718cab198b464e" /><Relationship Type="http://schemas.openxmlformats.org/officeDocument/2006/relationships/image" Target="/ppt/media/image47.bmp" Id="R9013f89d9a104966" /><Relationship Type="http://schemas.openxmlformats.org/officeDocument/2006/relationships/image" Target="/ppt/media/image48.bmp" Id="Rbbbef0c0e9194d06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4cb90c8e6be4702" /><Relationship Type="http://schemas.openxmlformats.org/officeDocument/2006/relationships/image" Target="/ppt/media/image50.png" Id="rId3" /><Relationship Type="http://schemas.openxmlformats.org/officeDocument/2006/relationships/image" Target="/ppt/media/image51.png" Id="Rda1db4d7644643db" /><Relationship Type="http://schemas.openxmlformats.org/officeDocument/2006/relationships/image" Target="/ppt/media/image49.bmp" Id="R52b8ec7bafcc4aac" /><Relationship Type="http://schemas.openxmlformats.org/officeDocument/2006/relationships/image" Target="/ppt/media/image18.jpg" Id="R163c04d25274407b" /><Relationship Type="http://schemas.openxmlformats.org/officeDocument/2006/relationships/image" Target="/ppt/media/image52.png" Id="R38557d2c8a754c2f" /><Relationship Type="http://schemas.openxmlformats.org/officeDocument/2006/relationships/image" Target="/ppt/media/image50.bmp" Id="R781f4719825d422b" /><Relationship Type="http://schemas.openxmlformats.org/officeDocument/2006/relationships/image" Target="/ppt/media/image51.bmp" Id="Rcfd9b72e857c4767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83d3dd19a1f433d" /><Relationship Type="http://schemas.openxmlformats.org/officeDocument/2006/relationships/image" Target="/ppt/media/image53.png" Id="rId3" /><Relationship Type="http://schemas.openxmlformats.org/officeDocument/2006/relationships/image" Target="/ppt/media/image54.png" Id="R3a3cafb963af411e" /><Relationship Type="http://schemas.openxmlformats.org/officeDocument/2006/relationships/image" Target="/ppt/media/image52.bmp" Id="R734edcb2b65d4b93" /><Relationship Type="http://schemas.openxmlformats.org/officeDocument/2006/relationships/image" Target="/ppt/media/image19.jpg" Id="Rbdb0606b3db141d4" /><Relationship Type="http://schemas.openxmlformats.org/officeDocument/2006/relationships/image" Target="/ppt/media/image55.png" Id="R85f4c5731e18464c" /><Relationship Type="http://schemas.openxmlformats.org/officeDocument/2006/relationships/image" Target="/ppt/media/image53.bmp" Id="R4dd36f09b94d4505" /><Relationship Type="http://schemas.openxmlformats.org/officeDocument/2006/relationships/image" Target="/ppt/media/image54.bmp" Id="Raa5ff798a492403b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f99f56daf0945ae" /><Relationship Type="http://schemas.openxmlformats.org/officeDocument/2006/relationships/image" Target="/ppt/media/image2.bin" Id="rId3" /><Relationship Type="http://schemas.openxmlformats.org/officeDocument/2006/relationships/image" Target="/ppt/media/image3.png" Id="Rd7f50720de8d42ec" /><Relationship Type="http://schemas.openxmlformats.org/officeDocument/2006/relationships/image" Target="/ppt/media/image.bmp" Id="Rcf7cda9b3e274907" /><Relationship Type="http://schemas.openxmlformats.org/officeDocument/2006/relationships/image" Target="/ppt/media/image2.jpg" Id="Rc804243323a04b9a" /><Relationship Type="http://schemas.openxmlformats.org/officeDocument/2006/relationships/image" Target="/ppt/media/image4.png" Id="R8525df01312d4d67" /><Relationship Type="http://schemas.openxmlformats.org/officeDocument/2006/relationships/image" Target="/ppt/media/image2.bmp" Id="Rd536f50b382f4042" /><Relationship Type="http://schemas.openxmlformats.org/officeDocument/2006/relationships/image" Target="/ppt/media/image3.bmp" Id="R8117a0cd990f421e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b200398a74e4dd3" /><Relationship Type="http://schemas.openxmlformats.org/officeDocument/2006/relationships/image" Target="/ppt/media/image56.png" Id="rId3" /><Relationship Type="http://schemas.openxmlformats.org/officeDocument/2006/relationships/image" Target="/ppt/media/image57.png" Id="Rc0924375b32f44b6" /><Relationship Type="http://schemas.openxmlformats.org/officeDocument/2006/relationships/image" Target="/ppt/media/image55.bmp" Id="R3c816b07e5c34566" /><Relationship Type="http://schemas.openxmlformats.org/officeDocument/2006/relationships/image" Target="/ppt/media/image20.jpg" Id="R784b4310e6834099" /><Relationship Type="http://schemas.openxmlformats.org/officeDocument/2006/relationships/image" Target="/ppt/media/image58.png" Id="R6096a84169ae423d" /><Relationship Type="http://schemas.openxmlformats.org/officeDocument/2006/relationships/image" Target="/ppt/media/image56.bmp" Id="Ra954c0eec95b4ece" /><Relationship Type="http://schemas.openxmlformats.org/officeDocument/2006/relationships/image" Target="/ppt/media/image57.bmp" Id="Rfc936dd9a1fe4992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81c1880d8c44bb3" /><Relationship Type="http://schemas.openxmlformats.org/officeDocument/2006/relationships/image" Target="/ppt/media/image59.png" Id="rId3" /><Relationship Type="http://schemas.openxmlformats.org/officeDocument/2006/relationships/image" Target="/ppt/media/image60.png" Id="R1884f801492d4734" /><Relationship Type="http://schemas.openxmlformats.org/officeDocument/2006/relationships/image" Target="/ppt/media/image58.bmp" Id="R10992d71c2c54247" /><Relationship Type="http://schemas.openxmlformats.org/officeDocument/2006/relationships/image" Target="/ppt/media/image21.jpg" Id="R31d16e4dcb614528" /><Relationship Type="http://schemas.openxmlformats.org/officeDocument/2006/relationships/image" Target="/ppt/media/image61.png" Id="R84bbd42e62c14e3c" /><Relationship Type="http://schemas.openxmlformats.org/officeDocument/2006/relationships/image" Target="/ppt/media/image59.bmp" Id="R9fc333f0809946bb" /><Relationship Type="http://schemas.openxmlformats.org/officeDocument/2006/relationships/image" Target="/ppt/media/image60.bmp" Id="R05f2bf67c4624c50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8595a87f6244f41" /><Relationship Type="http://schemas.openxmlformats.org/officeDocument/2006/relationships/image" Target="/ppt/media/image62.png" Id="rId3" /><Relationship Type="http://schemas.openxmlformats.org/officeDocument/2006/relationships/image" Target="/ppt/media/image63.png" Id="Rc09104cf61ba4268" /><Relationship Type="http://schemas.openxmlformats.org/officeDocument/2006/relationships/image" Target="/ppt/media/image61.bmp" Id="Rc144447ea4e648c3" /><Relationship Type="http://schemas.openxmlformats.org/officeDocument/2006/relationships/image" Target="/ppt/media/image22.jpg" Id="R61cf9ae8867f4e1c" /><Relationship Type="http://schemas.openxmlformats.org/officeDocument/2006/relationships/image" Target="/ppt/media/image64.png" Id="R7c138c58f8a24d12" /><Relationship Type="http://schemas.openxmlformats.org/officeDocument/2006/relationships/image" Target="/ppt/media/image62.bmp" Id="Rb990363e93354957" /><Relationship Type="http://schemas.openxmlformats.org/officeDocument/2006/relationships/image" Target="/ppt/media/image63.bmp" Id="R39f678b1fdc74433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e27214d4cb74f05" /><Relationship Type="http://schemas.openxmlformats.org/officeDocument/2006/relationships/image" Target="/ppt/media/image65.png" Id="rId3" /><Relationship Type="http://schemas.openxmlformats.org/officeDocument/2006/relationships/image" Target="/ppt/media/image66.png" Id="R6048b7892a5b4601" /><Relationship Type="http://schemas.openxmlformats.org/officeDocument/2006/relationships/image" Target="/ppt/media/image64.bmp" Id="R5bb7f68143394c44" /><Relationship Type="http://schemas.openxmlformats.org/officeDocument/2006/relationships/image" Target="/ppt/media/image23.jpg" Id="R6baf97ecfe874c7f" /><Relationship Type="http://schemas.openxmlformats.org/officeDocument/2006/relationships/image" Target="/ppt/media/image67.png" Id="Rb99a6f45d2a7473b" /><Relationship Type="http://schemas.openxmlformats.org/officeDocument/2006/relationships/image" Target="/ppt/media/image65.bmp" Id="Rbb94276baf984e18" /><Relationship Type="http://schemas.openxmlformats.org/officeDocument/2006/relationships/image" Target="/ppt/media/image66.bmp" Id="R5477edbc81004417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632433fb3ca42ec" /><Relationship Type="http://schemas.openxmlformats.org/officeDocument/2006/relationships/image" Target="/ppt/media/image68.png" Id="rId3" /><Relationship Type="http://schemas.openxmlformats.org/officeDocument/2006/relationships/image" Target="/ppt/media/image69.png" Id="Ra53d4930d6934c21" /><Relationship Type="http://schemas.openxmlformats.org/officeDocument/2006/relationships/image" Target="/ppt/media/image67.bmp" Id="R99c484569ef543ef" /><Relationship Type="http://schemas.openxmlformats.org/officeDocument/2006/relationships/image" Target="/ppt/media/image24.jpg" Id="R0b1e745c91d54b7e" /><Relationship Type="http://schemas.openxmlformats.org/officeDocument/2006/relationships/image" Target="/ppt/media/image70.png" Id="R94b7713615f34588" /><Relationship Type="http://schemas.openxmlformats.org/officeDocument/2006/relationships/image" Target="/ppt/media/image68.bmp" Id="R9b7debcd3ca547e4" /><Relationship Type="http://schemas.openxmlformats.org/officeDocument/2006/relationships/image" Target="/ppt/media/image69.bmp" Id="R9ac7fbcd30ee4492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61d7577d56a42d3" /><Relationship Type="http://schemas.openxmlformats.org/officeDocument/2006/relationships/image" Target="/ppt/media/image71.png" Id="rId3" /><Relationship Type="http://schemas.openxmlformats.org/officeDocument/2006/relationships/image" Target="/ppt/media/image72.png" Id="R1aebfc7254c34f9b" /><Relationship Type="http://schemas.openxmlformats.org/officeDocument/2006/relationships/image" Target="/ppt/media/image70.bmp" Id="R0bbe53747126424f" /><Relationship Type="http://schemas.openxmlformats.org/officeDocument/2006/relationships/image" Target="/ppt/media/image25.jpg" Id="R19fa12ee8c3948b4" /><Relationship Type="http://schemas.openxmlformats.org/officeDocument/2006/relationships/image" Target="/ppt/media/image73.png" Id="R7faf8f4f18a448f9" /><Relationship Type="http://schemas.openxmlformats.org/officeDocument/2006/relationships/image" Target="/ppt/media/image71.bmp" Id="R59e5ed3c69964df2" /><Relationship Type="http://schemas.openxmlformats.org/officeDocument/2006/relationships/image" Target="/ppt/media/image72.bmp" Id="Rec261e81ec82467e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c3d9bb8979e4c3e" /><Relationship Type="http://schemas.openxmlformats.org/officeDocument/2006/relationships/image" Target="/ppt/media/image74.png" Id="rId3" /><Relationship Type="http://schemas.openxmlformats.org/officeDocument/2006/relationships/image" Target="/ppt/media/image75.png" Id="R3bead3d1c11f4a05" /><Relationship Type="http://schemas.openxmlformats.org/officeDocument/2006/relationships/image" Target="/ppt/media/image73.bmp" Id="Rfbde2796f3f0437d" /><Relationship Type="http://schemas.openxmlformats.org/officeDocument/2006/relationships/image" Target="/ppt/media/image26.jpg" Id="Raed5504912cc4638" /><Relationship Type="http://schemas.openxmlformats.org/officeDocument/2006/relationships/image" Target="/ppt/media/image76.png" Id="Re014bdb1fb38448c" /><Relationship Type="http://schemas.openxmlformats.org/officeDocument/2006/relationships/image" Target="/ppt/media/image74.bmp" Id="R47767b4b2b184190" /><Relationship Type="http://schemas.openxmlformats.org/officeDocument/2006/relationships/image" Target="/ppt/media/image75.bmp" Id="R7a76814f39a242d0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72896b0ee7b4da0" /><Relationship Type="http://schemas.openxmlformats.org/officeDocument/2006/relationships/image" Target="/ppt/media/image77.png" Id="rId3" /><Relationship Type="http://schemas.openxmlformats.org/officeDocument/2006/relationships/image" Target="/ppt/media/image78.png" Id="R8cbd79300d46440c" /><Relationship Type="http://schemas.openxmlformats.org/officeDocument/2006/relationships/image" Target="/ppt/media/image76.bmp" Id="R3ae0fb0be38c424c" /><Relationship Type="http://schemas.openxmlformats.org/officeDocument/2006/relationships/image" Target="/ppt/media/image27.jpg" Id="Rb59d30b7fe16419c" /><Relationship Type="http://schemas.openxmlformats.org/officeDocument/2006/relationships/image" Target="/ppt/media/image79.png" Id="R0f480b5ef84f4a24" /><Relationship Type="http://schemas.openxmlformats.org/officeDocument/2006/relationships/image" Target="/ppt/media/image77.bmp" Id="Raaa24db390f8499b" /><Relationship Type="http://schemas.openxmlformats.org/officeDocument/2006/relationships/image" Target="/ppt/media/image78.bmp" Id="R705f50233cc14432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9f18a7ee72148fc" /><Relationship Type="http://schemas.openxmlformats.org/officeDocument/2006/relationships/image" Target="/ppt/media/image80.png" Id="rId3" /><Relationship Type="http://schemas.openxmlformats.org/officeDocument/2006/relationships/image" Target="/ppt/media/image81.png" Id="R8f624c012e404418" /><Relationship Type="http://schemas.openxmlformats.org/officeDocument/2006/relationships/image" Target="/ppt/media/image79.bmp" Id="Ra84448ea6ed64114" /><Relationship Type="http://schemas.openxmlformats.org/officeDocument/2006/relationships/image" Target="/ppt/media/image28.jpg" Id="Rf5090205c5474a1e" /><Relationship Type="http://schemas.openxmlformats.org/officeDocument/2006/relationships/image" Target="/ppt/media/image82.png" Id="Rf0f6bd2d130d4969" /><Relationship Type="http://schemas.openxmlformats.org/officeDocument/2006/relationships/image" Target="/ppt/media/image80.bmp" Id="R8e007eb3194d4ad5" /><Relationship Type="http://schemas.openxmlformats.org/officeDocument/2006/relationships/image" Target="/ppt/media/image81.bmp" Id="Rb7902ee1260f458c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92504007bda47f5" /><Relationship Type="http://schemas.openxmlformats.org/officeDocument/2006/relationships/image" Target="/ppt/media/image83.png" Id="rId3" /><Relationship Type="http://schemas.openxmlformats.org/officeDocument/2006/relationships/image" Target="/ppt/media/image84.png" Id="R74f7fec81b8b4fac" /><Relationship Type="http://schemas.openxmlformats.org/officeDocument/2006/relationships/image" Target="/ppt/media/image82.bmp" Id="Rb433d42992224e67" /><Relationship Type="http://schemas.openxmlformats.org/officeDocument/2006/relationships/image" Target="/ppt/media/image29.jpg" Id="Rf8957528b4434399" /><Relationship Type="http://schemas.openxmlformats.org/officeDocument/2006/relationships/image" Target="/ppt/media/image85.png" Id="R4126572af91e4b07" /><Relationship Type="http://schemas.openxmlformats.org/officeDocument/2006/relationships/image" Target="/ppt/media/image83.bmp" Id="R44c4d7470acb4e68" /><Relationship Type="http://schemas.openxmlformats.org/officeDocument/2006/relationships/image" Target="/ppt/media/image84.bmp" Id="Re3d29932a9c1459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5cc029b0b9648ab" /><Relationship Type="http://schemas.openxmlformats.org/officeDocument/2006/relationships/image" Target="/ppt/media/image5.png" Id="rId3" /><Relationship Type="http://schemas.openxmlformats.org/officeDocument/2006/relationships/image" Target="/ppt/media/image6.png" Id="R181f859c4d79436e" /><Relationship Type="http://schemas.openxmlformats.org/officeDocument/2006/relationships/image" Target="/ppt/media/image4.bmp" Id="R7059c135c2a9452d" /><Relationship Type="http://schemas.openxmlformats.org/officeDocument/2006/relationships/image" Target="/ppt/media/image3.jpg" Id="R67e8e9ea0b5a4fef" /><Relationship Type="http://schemas.openxmlformats.org/officeDocument/2006/relationships/image" Target="/ppt/media/image7.png" Id="R1f96cdc4ff944360" /><Relationship Type="http://schemas.openxmlformats.org/officeDocument/2006/relationships/image" Target="/ppt/media/image5.bmp" Id="Rf6dc87ead5f34a0a" /><Relationship Type="http://schemas.openxmlformats.org/officeDocument/2006/relationships/image" Target="/ppt/media/image6.bmp" Id="R3c6a43a549214efc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3dea497a3974bf3" /><Relationship Type="http://schemas.openxmlformats.org/officeDocument/2006/relationships/image" Target="/ppt/media/image86.png" Id="rId3" /><Relationship Type="http://schemas.openxmlformats.org/officeDocument/2006/relationships/image" Target="/ppt/media/image87.png" Id="R85ab3c64bce940cb" /><Relationship Type="http://schemas.openxmlformats.org/officeDocument/2006/relationships/image" Target="/ppt/media/image85.bmp" Id="R96969bb6a21946fe" /><Relationship Type="http://schemas.openxmlformats.org/officeDocument/2006/relationships/image" Target="/ppt/media/image30.jpg" Id="Rd208d6de97ac4692" /><Relationship Type="http://schemas.openxmlformats.org/officeDocument/2006/relationships/image" Target="/ppt/media/image88.png" Id="R2a37fb45b94d4d61" /><Relationship Type="http://schemas.openxmlformats.org/officeDocument/2006/relationships/image" Target="/ppt/media/image86.bmp" Id="R03c95579bb674e36" /><Relationship Type="http://schemas.openxmlformats.org/officeDocument/2006/relationships/image" Target="/ppt/media/image87.bmp" Id="R8cade1d5c5a5490b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53b6d95434e46e4" /><Relationship Type="http://schemas.openxmlformats.org/officeDocument/2006/relationships/image" Target="/ppt/media/image89.png" Id="rId3" /><Relationship Type="http://schemas.openxmlformats.org/officeDocument/2006/relationships/image" Target="/ppt/media/image90.png" Id="R8f16edd7a3184364" /><Relationship Type="http://schemas.openxmlformats.org/officeDocument/2006/relationships/image" Target="/ppt/media/image88.bmp" Id="Rb9e78175ed9c493b" /><Relationship Type="http://schemas.openxmlformats.org/officeDocument/2006/relationships/image" Target="/ppt/media/image31.jpg" Id="R6ad774e2ea3b431e" /><Relationship Type="http://schemas.openxmlformats.org/officeDocument/2006/relationships/image" Target="/ppt/media/image91.png" Id="R7179eb7bec54494f" /><Relationship Type="http://schemas.openxmlformats.org/officeDocument/2006/relationships/image" Target="/ppt/media/image89.bmp" Id="R321ad7ae4cf94f8b" /><Relationship Type="http://schemas.openxmlformats.org/officeDocument/2006/relationships/image" Target="/ppt/media/image90.bmp" Id="R517e96346b744fdd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8a8cc3218544b4f" /><Relationship Type="http://schemas.openxmlformats.org/officeDocument/2006/relationships/image" Target="/ppt/media/image92.png" Id="rId3" /><Relationship Type="http://schemas.openxmlformats.org/officeDocument/2006/relationships/image" Target="/ppt/media/image93.png" Id="Rb99194f2eb634752" /><Relationship Type="http://schemas.openxmlformats.org/officeDocument/2006/relationships/image" Target="/ppt/media/image91.bmp" Id="R1f69e44cca4d4a6d" /><Relationship Type="http://schemas.openxmlformats.org/officeDocument/2006/relationships/image" Target="/ppt/media/image32.jpg" Id="R2437525ebc834c3e" /><Relationship Type="http://schemas.openxmlformats.org/officeDocument/2006/relationships/image" Target="/ppt/media/image94.png" Id="R5838cb5533a84fb1" /><Relationship Type="http://schemas.openxmlformats.org/officeDocument/2006/relationships/image" Target="/ppt/media/image92.bmp" Id="R350b0836a4f54bc4" /><Relationship Type="http://schemas.openxmlformats.org/officeDocument/2006/relationships/image" Target="/ppt/media/image93.bmp" Id="R5718ae27612b410f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a3bbff1fc984aeb" /><Relationship Type="http://schemas.openxmlformats.org/officeDocument/2006/relationships/image" Target="/ppt/media/image95.png" Id="rId3" /><Relationship Type="http://schemas.openxmlformats.org/officeDocument/2006/relationships/image" Target="/ppt/media/image96.png" Id="R9e50300c2e7c4fc5" /><Relationship Type="http://schemas.openxmlformats.org/officeDocument/2006/relationships/image" Target="/ppt/media/image94.bmp" Id="Rd45b66bc149b415b" /><Relationship Type="http://schemas.openxmlformats.org/officeDocument/2006/relationships/image" Target="/ppt/media/image33.jpg" Id="R53c2d1ee6a2049aa" /><Relationship Type="http://schemas.openxmlformats.org/officeDocument/2006/relationships/image" Target="/ppt/media/image97.png" Id="R22170d19f030423e" /><Relationship Type="http://schemas.openxmlformats.org/officeDocument/2006/relationships/image" Target="/ppt/media/image95.bmp" Id="R74fd746928a846b3" /><Relationship Type="http://schemas.openxmlformats.org/officeDocument/2006/relationships/image" Target="/ppt/media/image96.bmp" Id="R1dee432f18934e7a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827447b48f646f6" /><Relationship Type="http://schemas.openxmlformats.org/officeDocument/2006/relationships/image" Target="/ppt/media/image98.png" Id="rId3" /><Relationship Type="http://schemas.openxmlformats.org/officeDocument/2006/relationships/image" Target="/ppt/media/image99.png" Id="R5ba8431784744787" /><Relationship Type="http://schemas.openxmlformats.org/officeDocument/2006/relationships/image" Target="/ppt/media/image97.bmp" Id="Re6f8612d216f4f4e" /><Relationship Type="http://schemas.openxmlformats.org/officeDocument/2006/relationships/image" Target="/ppt/media/image34.jpg" Id="R3aca09d33e3f4de0" /><Relationship Type="http://schemas.openxmlformats.org/officeDocument/2006/relationships/image" Target="/ppt/media/image100.png" Id="Rc74f2356d6a5455b" /><Relationship Type="http://schemas.openxmlformats.org/officeDocument/2006/relationships/image" Target="/ppt/media/image98.bmp" Id="R60b611d1e2e64433" /><Relationship Type="http://schemas.openxmlformats.org/officeDocument/2006/relationships/image" Target="/ppt/media/image99.bmp" Id="R4d6c0f765a6640ba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6647cb6bb5b4e31" /><Relationship Type="http://schemas.openxmlformats.org/officeDocument/2006/relationships/image" Target="/ppt/media/image101.png" Id="rId3" /><Relationship Type="http://schemas.openxmlformats.org/officeDocument/2006/relationships/image" Target="/ppt/media/image102.png" Id="R92bf95cd01e44e1b" /><Relationship Type="http://schemas.openxmlformats.org/officeDocument/2006/relationships/image" Target="/ppt/media/image100.bmp" Id="R09a0be0bd7854130" /><Relationship Type="http://schemas.openxmlformats.org/officeDocument/2006/relationships/image" Target="/ppt/media/image35.jpg" Id="R239e04dde3564a3a" /><Relationship Type="http://schemas.openxmlformats.org/officeDocument/2006/relationships/image" Target="/ppt/media/image103.png" Id="R9f1fac832fbe4466" /><Relationship Type="http://schemas.openxmlformats.org/officeDocument/2006/relationships/image" Target="/ppt/media/image101.bmp" Id="R2d410f6172d94e88" /><Relationship Type="http://schemas.openxmlformats.org/officeDocument/2006/relationships/image" Target="/ppt/media/image102.bmp" Id="Rc22b02a68780404f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fd1d1efc04d4c44" /><Relationship Type="http://schemas.openxmlformats.org/officeDocument/2006/relationships/image" Target="/ppt/media/image104.png" Id="rId3" /><Relationship Type="http://schemas.openxmlformats.org/officeDocument/2006/relationships/image" Target="/ppt/media/image105.png" Id="R0a4639898aa34f9d" /><Relationship Type="http://schemas.openxmlformats.org/officeDocument/2006/relationships/image" Target="/ppt/media/image103.bmp" Id="Rfc38952b391a4f8a" /><Relationship Type="http://schemas.openxmlformats.org/officeDocument/2006/relationships/image" Target="/ppt/media/image36.jpg" Id="Rafe1218407414acf" /><Relationship Type="http://schemas.openxmlformats.org/officeDocument/2006/relationships/image" Target="/ppt/media/image106.png" Id="Rf6369e9bb3d04854" /><Relationship Type="http://schemas.openxmlformats.org/officeDocument/2006/relationships/image" Target="/ppt/media/image104.bmp" Id="Reeb3d88547404e67" /><Relationship Type="http://schemas.openxmlformats.org/officeDocument/2006/relationships/image" Target="/ppt/media/image105.bmp" Id="R1bcc497545b24013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4d6c64384c24b35" /><Relationship Type="http://schemas.openxmlformats.org/officeDocument/2006/relationships/image" Target="/ppt/media/image107.png" Id="rId3" /><Relationship Type="http://schemas.openxmlformats.org/officeDocument/2006/relationships/image" Target="/ppt/media/image108.png" Id="R86b18ff8920a4d60" /><Relationship Type="http://schemas.openxmlformats.org/officeDocument/2006/relationships/image" Target="/ppt/media/image106.bmp" Id="R9d2f445a470248b7" /><Relationship Type="http://schemas.openxmlformats.org/officeDocument/2006/relationships/image" Target="/ppt/media/image37.jpg" Id="R668c7cb8d5ea4342" /><Relationship Type="http://schemas.openxmlformats.org/officeDocument/2006/relationships/image" Target="/ppt/media/image109.png" Id="Rc699a9e5fef145a1" /><Relationship Type="http://schemas.openxmlformats.org/officeDocument/2006/relationships/image" Target="/ppt/media/image107.bmp" Id="R41fb7ad05bfd4f9f" /><Relationship Type="http://schemas.openxmlformats.org/officeDocument/2006/relationships/image" Target="/ppt/media/image108.bmp" Id="Rb7aac90cb1e243e9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729991307c94fea" /><Relationship Type="http://schemas.openxmlformats.org/officeDocument/2006/relationships/image" Target="/ppt/media/image110.png" Id="rId3" /><Relationship Type="http://schemas.openxmlformats.org/officeDocument/2006/relationships/image" Target="/ppt/media/image111.png" Id="R47a85b617f7b4991" /><Relationship Type="http://schemas.openxmlformats.org/officeDocument/2006/relationships/image" Target="/ppt/media/image109.bmp" Id="R135f2b72038c4b2b" /><Relationship Type="http://schemas.openxmlformats.org/officeDocument/2006/relationships/image" Target="/ppt/media/image38.jpg" Id="R679a0c5189ce4d04" /><Relationship Type="http://schemas.openxmlformats.org/officeDocument/2006/relationships/image" Target="/ppt/media/image112.png" Id="Recb3ecd971b34fbe" /><Relationship Type="http://schemas.openxmlformats.org/officeDocument/2006/relationships/image" Target="/ppt/media/image110.bmp" Id="Rdb102b5ccb2c4811" /><Relationship Type="http://schemas.openxmlformats.org/officeDocument/2006/relationships/image" Target="/ppt/media/image111.bmp" Id="Rf84c14ed1afa452e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6afbaa01af94a36" /><Relationship Type="http://schemas.openxmlformats.org/officeDocument/2006/relationships/image" Target="/ppt/media/image113.png" Id="rId3" /><Relationship Type="http://schemas.openxmlformats.org/officeDocument/2006/relationships/image" Target="/ppt/media/image114.png" Id="Ref16651a546343d1" /><Relationship Type="http://schemas.openxmlformats.org/officeDocument/2006/relationships/image" Target="/ppt/media/image112.bmp" Id="Rbe5b328280554da0" /><Relationship Type="http://schemas.openxmlformats.org/officeDocument/2006/relationships/image" Target="/ppt/media/image39.jpg" Id="R3bd267a00bbc4839" /><Relationship Type="http://schemas.openxmlformats.org/officeDocument/2006/relationships/image" Target="/ppt/media/image115.png" Id="R40a4b93394034057" /><Relationship Type="http://schemas.openxmlformats.org/officeDocument/2006/relationships/image" Target="/ppt/media/image113.bmp" Id="R07ace059c16147bc" /><Relationship Type="http://schemas.openxmlformats.org/officeDocument/2006/relationships/image" Target="/ppt/media/image114.bmp" Id="Rbc46eddf06e34c4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94db344370b42eb" /><Relationship Type="http://schemas.openxmlformats.org/officeDocument/2006/relationships/image" Target="/ppt/media/image8.png" Id="rId3" /><Relationship Type="http://schemas.openxmlformats.org/officeDocument/2006/relationships/image" Target="/ppt/media/image9.png" Id="R4b14b69c4b764181" /><Relationship Type="http://schemas.openxmlformats.org/officeDocument/2006/relationships/image" Target="/ppt/media/image7.bmp" Id="R5497036cdb0d4d3b" /><Relationship Type="http://schemas.openxmlformats.org/officeDocument/2006/relationships/image" Target="/ppt/media/image4.jpg" Id="R3cd762b3352d4fcf" /><Relationship Type="http://schemas.openxmlformats.org/officeDocument/2006/relationships/image" Target="/ppt/media/image10.png" Id="R85fe176a6a9243bf" /><Relationship Type="http://schemas.openxmlformats.org/officeDocument/2006/relationships/image" Target="/ppt/media/image8.bmp" Id="Rb2aa9a149e2445e0" /><Relationship Type="http://schemas.openxmlformats.org/officeDocument/2006/relationships/image" Target="/ppt/media/image9.bmp" Id="Rafb58aa32a5f48e1" /></Relationships>
</file>

<file path=ppt/slides/_rels/slide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d3d41846e84487c" /><Relationship Type="http://schemas.openxmlformats.org/officeDocument/2006/relationships/image" Target="/ppt/media/image116.png" Id="rId3" /><Relationship Type="http://schemas.openxmlformats.org/officeDocument/2006/relationships/image" Target="/ppt/media/image117.png" Id="R8f94f41324e042d1" /><Relationship Type="http://schemas.openxmlformats.org/officeDocument/2006/relationships/image" Target="/ppt/media/image115.bmp" Id="R56f4d08646ad4ada" /><Relationship Type="http://schemas.openxmlformats.org/officeDocument/2006/relationships/image" Target="/ppt/media/image40.jpg" Id="Rd3b7797965a74bb2" /><Relationship Type="http://schemas.openxmlformats.org/officeDocument/2006/relationships/image" Target="/ppt/media/image118.png" Id="Raf75ef4ed75f485c" /><Relationship Type="http://schemas.openxmlformats.org/officeDocument/2006/relationships/image" Target="/ppt/media/image116.bmp" Id="R340342bfadda4f9a" /><Relationship Type="http://schemas.openxmlformats.org/officeDocument/2006/relationships/image" Target="/ppt/media/image117.bmp" Id="R8c733a43e21445c0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215d2bb3cfa45c7" /><Relationship Type="http://schemas.openxmlformats.org/officeDocument/2006/relationships/image" Target="/ppt/media/image119.png" Id="rId3" /><Relationship Type="http://schemas.openxmlformats.org/officeDocument/2006/relationships/image" Target="/ppt/media/image120.png" Id="R2e138804b7e4453d" /><Relationship Type="http://schemas.openxmlformats.org/officeDocument/2006/relationships/image" Target="/ppt/media/image118.bmp" Id="Ra18a5cbab6eb42c7" /><Relationship Type="http://schemas.openxmlformats.org/officeDocument/2006/relationships/image" Target="/ppt/media/image41.jpg" Id="R1ca8e54c51ec435b" /><Relationship Type="http://schemas.openxmlformats.org/officeDocument/2006/relationships/image" Target="/ppt/media/image121.png" Id="Rbf8e9cd399b24409" /><Relationship Type="http://schemas.openxmlformats.org/officeDocument/2006/relationships/image" Target="/ppt/media/image119.bmp" Id="R36d160ac01004b57" /><Relationship Type="http://schemas.openxmlformats.org/officeDocument/2006/relationships/image" Target="/ppt/media/image120.bmp" Id="Rbf2758be70d24cc7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e4ee469750f489c" /><Relationship Type="http://schemas.openxmlformats.org/officeDocument/2006/relationships/image" Target="/ppt/media/image122.png" Id="rId3" /><Relationship Type="http://schemas.openxmlformats.org/officeDocument/2006/relationships/image" Target="/ppt/media/image123.png" Id="Re9c8f8af32344b53" /><Relationship Type="http://schemas.openxmlformats.org/officeDocument/2006/relationships/image" Target="/ppt/media/image121.bmp" Id="Ra1bdd43c80e5478a" /><Relationship Type="http://schemas.openxmlformats.org/officeDocument/2006/relationships/image" Target="/ppt/media/image42.jpg" Id="R718267c4d7774df1" /><Relationship Type="http://schemas.openxmlformats.org/officeDocument/2006/relationships/image" Target="/ppt/media/image124.png" Id="R1f4bcb6ae7e74fdb" /><Relationship Type="http://schemas.openxmlformats.org/officeDocument/2006/relationships/image" Target="/ppt/media/image122.bmp" Id="R8ca42ed6d9244fc4" /><Relationship Type="http://schemas.openxmlformats.org/officeDocument/2006/relationships/image" Target="/ppt/media/image123.bmp" Id="R0aa0c2d5eefc4454" /></Relationships>
</file>

<file path=ppt/slides/_rels/slide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b3f603a17da4839" /><Relationship Type="http://schemas.openxmlformats.org/officeDocument/2006/relationships/image" Target="/ppt/media/image125.png" Id="rId3" /><Relationship Type="http://schemas.openxmlformats.org/officeDocument/2006/relationships/image" Target="/ppt/media/image126.png" Id="R60553a59e8794d3c" /><Relationship Type="http://schemas.openxmlformats.org/officeDocument/2006/relationships/image" Target="/ppt/media/image124.bmp" Id="R3b12130695414010" /><Relationship Type="http://schemas.openxmlformats.org/officeDocument/2006/relationships/image" Target="/ppt/media/image43.jpg" Id="R394041b8e4c0438f" /><Relationship Type="http://schemas.openxmlformats.org/officeDocument/2006/relationships/image" Target="/ppt/media/image127.png" Id="R1c51b9bb76a34bf3" /><Relationship Type="http://schemas.openxmlformats.org/officeDocument/2006/relationships/image" Target="/ppt/media/image125.bmp" Id="Rb70a31717a5141aa" /><Relationship Type="http://schemas.openxmlformats.org/officeDocument/2006/relationships/image" Target="/ppt/media/image126.bmp" Id="R9250fc5a30424e98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528690f5a1f4dfe" /><Relationship Type="http://schemas.openxmlformats.org/officeDocument/2006/relationships/image" Target="/ppt/media/image128.png" Id="rId3" /><Relationship Type="http://schemas.openxmlformats.org/officeDocument/2006/relationships/image" Target="/ppt/media/image129.png" Id="R542d44c91ab348e6" /><Relationship Type="http://schemas.openxmlformats.org/officeDocument/2006/relationships/image" Target="/ppt/media/image127.bmp" Id="Rc301843a34dd481e" /><Relationship Type="http://schemas.openxmlformats.org/officeDocument/2006/relationships/image" Target="/ppt/media/image44.jpg" Id="Rdd1ac94187764eab" /><Relationship Type="http://schemas.openxmlformats.org/officeDocument/2006/relationships/image" Target="/ppt/media/image130.png" Id="R3a0078c0fe9e4683" /><Relationship Type="http://schemas.openxmlformats.org/officeDocument/2006/relationships/image" Target="/ppt/media/image128.bmp" Id="R68f977a941d44b8c" /><Relationship Type="http://schemas.openxmlformats.org/officeDocument/2006/relationships/image" Target="/ppt/media/image129.bmp" Id="R68186b09226a4a95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59aa62486d14210" /><Relationship Type="http://schemas.openxmlformats.org/officeDocument/2006/relationships/image" Target="/ppt/media/image131.png" Id="rId3" /><Relationship Type="http://schemas.openxmlformats.org/officeDocument/2006/relationships/image" Target="/ppt/media/image132.png" Id="Rb8f72aa8bbde4e8b" /><Relationship Type="http://schemas.openxmlformats.org/officeDocument/2006/relationships/image" Target="/ppt/media/image130.bmp" Id="Re4ab7dea7ffa4b8b" /><Relationship Type="http://schemas.openxmlformats.org/officeDocument/2006/relationships/image" Target="/ppt/media/image45.jpg" Id="Re723d94ddce847b4" /><Relationship Type="http://schemas.openxmlformats.org/officeDocument/2006/relationships/image" Target="/ppt/media/image133.png" Id="R15bfbb61ed0346af" /><Relationship Type="http://schemas.openxmlformats.org/officeDocument/2006/relationships/image" Target="/ppt/media/image131.bmp" Id="R1e3d516e3f0146f9" /><Relationship Type="http://schemas.openxmlformats.org/officeDocument/2006/relationships/image" Target="/ppt/media/image132.bmp" Id="Ra8ae2498f6c14d7e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6f6563a7e6146a6" /><Relationship Type="http://schemas.openxmlformats.org/officeDocument/2006/relationships/image" Target="/ppt/media/image134.png" Id="rId3" /><Relationship Type="http://schemas.openxmlformats.org/officeDocument/2006/relationships/image" Target="/ppt/media/image135.png" Id="Re917024d6a7c404b" /><Relationship Type="http://schemas.openxmlformats.org/officeDocument/2006/relationships/image" Target="/ppt/media/image133.bmp" Id="R77a60ac6fa7c4896" /><Relationship Type="http://schemas.openxmlformats.org/officeDocument/2006/relationships/image" Target="/ppt/media/image46.jpg" Id="R1fd87dc5345a4761" /><Relationship Type="http://schemas.openxmlformats.org/officeDocument/2006/relationships/image" Target="/ppt/media/image136.png" Id="R7323a12372ea4fd2" /><Relationship Type="http://schemas.openxmlformats.org/officeDocument/2006/relationships/image" Target="/ppt/media/image134.bmp" Id="R68c306f38e6245b0" /><Relationship Type="http://schemas.openxmlformats.org/officeDocument/2006/relationships/image" Target="/ppt/media/image135.bmp" Id="R5522cda9f044404e" /></Relationships>
</file>

<file path=ppt/slides/_rels/slide4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ca4724fbb4f482f" /><Relationship Type="http://schemas.openxmlformats.org/officeDocument/2006/relationships/image" Target="/ppt/media/image137.png" Id="rId3" /><Relationship Type="http://schemas.openxmlformats.org/officeDocument/2006/relationships/image" Target="/ppt/media/image138.png" Id="Rcbf48466c5784532" /><Relationship Type="http://schemas.openxmlformats.org/officeDocument/2006/relationships/image" Target="/ppt/media/image136.bmp" Id="Rda637dea53544d8e" /><Relationship Type="http://schemas.openxmlformats.org/officeDocument/2006/relationships/image" Target="/ppt/media/image47.jpg" Id="R1a21574439f04ff4" /><Relationship Type="http://schemas.openxmlformats.org/officeDocument/2006/relationships/image" Target="/ppt/media/image139.png" Id="Rcbed6db0b3ca43cd" /><Relationship Type="http://schemas.openxmlformats.org/officeDocument/2006/relationships/image" Target="/ppt/media/image137.bmp" Id="R65917738cffe445c" /><Relationship Type="http://schemas.openxmlformats.org/officeDocument/2006/relationships/image" Target="/ppt/media/image138.bmp" Id="R17d910f5bea24eb2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cb8b17e49054f96" /><Relationship Type="http://schemas.openxmlformats.org/officeDocument/2006/relationships/image" Target="/ppt/media/image140.png" Id="rId3" /><Relationship Type="http://schemas.openxmlformats.org/officeDocument/2006/relationships/image" Target="/ppt/media/image141.png" Id="Rb5fec08067a24050" /><Relationship Type="http://schemas.openxmlformats.org/officeDocument/2006/relationships/image" Target="/ppt/media/image139.bmp" Id="Rc75c2d876b8747b8" /><Relationship Type="http://schemas.openxmlformats.org/officeDocument/2006/relationships/image" Target="/ppt/media/image48.jpg" Id="Rb8f26a00f5ea4195" /><Relationship Type="http://schemas.openxmlformats.org/officeDocument/2006/relationships/image" Target="/ppt/media/image142.png" Id="R784d166675594424" /><Relationship Type="http://schemas.openxmlformats.org/officeDocument/2006/relationships/image" Target="/ppt/media/image140.bmp" Id="R50d32cc2724d4bad" /><Relationship Type="http://schemas.openxmlformats.org/officeDocument/2006/relationships/image" Target="/ppt/media/image141.bmp" Id="R033de2055cd741c0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0803467b7a4453a" /><Relationship Type="http://schemas.openxmlformats.org/officeDocument/2006/relationships/image" Target="/ppt/media/image143.png" Id="rId3" /><Relationship Type="http://schemas.openxmlformats.org/officeDocument/2006/relationships/image" Target="/ppt/media/image144.png" Id="R0bb963b5f2e743e6" /><Relationship Type="http://schemas.openxmlformats.org/officeDocument/2006/relationships/image" Target="/ppt/media/image142.bmp" Id="Re8be7ee22b87495d" /><Relationship Type="http://schemas.openxmlformats.org/officeDocument/2006/relationships/image" Target="/ppt/media/image49.jpg" Id="R7f9135238a6a4d46" /><Relationship Type="http://schemas.openxmlformats.org/officeDocument/2006/relationships/image" Target="/ppt/media/image145.png" Id="Rc9955adcbfdb4b99" /><Relationship Type="http://schemas.openxmlformats.org/officeDocument/2006/relationships/image" Target="/ppt/media/image143.bmp" Id="R038b2e0f471f4790" /><Relationship Type="http://schemas.openxmlformats.org/officeDocument/2006/relationships/image" Target="/ppt/media/image144.bmp" Id="R9fdb355ca14b4c0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12b4303f001473c" /><Relationship Type="http://schemas.openxmlformats.org/officeDocument/2006/relationships/image" Target="/ppt/media/image11.png" Id="rId3" /><Relationship Type="http://schemas.openxmlformats.org/officeDocument/2006/relationships/image" Target="/ppt/media/image12.png" Id="Rd65e260c15b248bd" /><Relationship Type="http://schemas.openxmlformats.org/officeDocument/2006/relationships/image" Target="/ppt/media/image10.bmp" Id="Rc38f6520d8114bae" /><Relationship Type="http://schemas.openxmlformats.org/officeDocument/2006/relationships/image" Target="/ppt/media/image5.jpg" Id="Rb0fdbb1c1db44585" /><Relationship Type="http://schemas.openxmlformats.org/officeDocument/2006/relationships/image" Target="/ppt/media/image13.png" Id="Rc6d3f2dee13447aa" /><Relationship Type="http://schemas.openxmlformats.org/officeDocument/2006/relationships/image" Target="/ppt/media/image11.bmp" Id="Rb114e0bc3ca64246" /><Relationship Type="http://schemas.openxmlformats.org/officeDocument/2006/relationships/image" Target="/ppt/media/image12.bmp" Id="R192824557f3543b0" /></Relationships>
</file>

<file path=ppt/slides/_rels/slide5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14e769abddc4eb1" /><Relationship Type="http://schemas.openxmlformats.org/officeDocument/2006/relationships/image" Target="/ppt/media/image146.png" Id="rId3" /><Relationship Type="http://schemas.openxmlformats.org/officeDocument/2006/relationships/image" Target="/ppt/media/image147.png" Id="Rc778b05c3fca4ab1" /><Relationship Type="http://schemas.openxmlformats.org/officeDocument/2006/relationships/image" Target="/ppt/media/image145.bmp" Id="Rcdb0871ce15048f8" /><Relationship Type="http://schemas.openxmlformats.org/officeDocument/2006/relationships/image" Target="/ppt/media/image50.jpg" Id="Rb7bc3ff5d71c4208" /><Relationship Type="http://schemas.openxmlformats.org/officeDocument/2006/relationships/image" Target="/ppt/media/image148.png" Id="R7d00de87d7134522" /><Relationship Type="http://schemas.openxmlformats.org/officeDocument/2006/relationships/image" Target="/ppt/media/image146.bmp" Id="R1335721904f543b0" /><Relationship Type="http://schemas.openxmlformats.org/officeDocument/2006/relationships/image" Target="/ppt/media/image147.bmp" Id="R65b514624cf94160" /></Relationships>
</file>

<file path=ppt/slides/_rels/slide5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3e7805e525d4cfe" /><Relationship Type="http://schemas.openxmlformats.org/officeDocument/2006/relationships/image" Target="/ppt/media/image149.png" Id="rId3" /><Relationship Type="http://schemas.openxmlformats.org/officeDocument/2006/relationships/image" Target="/ppt/media/image150.png" Id="R7848b4720c6e4284" /><Relationship Type="http://schemas.openxmlformats.org/officeDocument/2006/relationships/image" Target="/ppt/media/image148.bmp" Id="R4342caae685a4826" /><Relationship Type="http://schemas.openxmlformats.org/officeDocument/2006/relationships/image" Target="/ppt/media/image51.jpg" Id="R1681ed0a6dad4d4a" /><Relationship Type="http://schemas.openxmlformats.org/officeDocument/2006/relationships/image" Target="/ppt/media/image151.png" Id="R83733fb266a14f41" /><Relationship Type="http://schemas.openxmlformats.org/officeDocument/2006/relationships/image" Target="/ppt/media/image149.bmp" Id="R25a741e0bba244f7" /><Relationship Type="http://schemas.openxmlformats.org/officeDocument/2006/relationships/image" Target="/ppt/media/image150.bmp" Id="R1294587877ec4bb1" /></Relationships>
</file>

<file path=ppt/slides/_rels/slide5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9ce87d2adcc4da1" /><Relationship Type="http://schemas.openxmlformats.org/officeDocument/2006/relationships/image" Target="/ppt/media/image152.png" Id="rId3" /><Relationship Type="http://schemas.openxmlformats.org/officeDocument/2006/relationships/image" Target="/ppt/media/image153.png" Id="R596bc590be444e03" /><Relationship Type="http://schemas.openxmlformats.org/officeDocument/2006/relationships/image" Target="/ppt/media/image151.bmp" Id="R4a3ab7bf743042c0" /><Relationship Type="http://schemas.openxmlformats.org/officeDocument/2006/relationships/image" Target="/ppt/media/image52.jpg" Id="Rde121a5d63e94ed0" /><Relationship Type="http://schemas.openxmlformats.org/officeDocument/2006/relationships/image" Target="/ppt/media/image154.png" Id="R33d2bf8924074890" /><Relationship Type="http://schemas.openxmlformats.org/officeDocument/2006/relationships/image" Target="/ppt/media/image152.bmp" Id="R1102748e747a4e55" /><Relationship Type="http://schemas.openxmlformats.org/officeDocument/2006/relationships/image" Target="/ppt/media/image153.bmp" Id="R303c6b469b1f4664" /></Relationships>
</file>

<file path=ppt/slides/_rels/slide5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28a2f6d345d4fc0" /><Relationship Type="http://schemas.openxmlformats.org/officeDocument/2006/relationships/image" Target="/ppt/media/image155.png" Id="rId3" /><Relationship Type="http://schemas.openxmlformats.org/officeDocument/2006/relationships/image" Target="/ppt/media/image156.png" Id="R8e745c08bbc34c9c" /><Relationship Type="http://schemas.openxmlformats.org/officeDocument/2006/relationships/image" Target="/ppt/media/image154.bmp" Id="R086fd9250c4d4b01" /><Relationship Type="http://schemas.openxmlformats.org/officeDocument/2006/relationships/image" Target="/ppt/media/image53.jpg" Id="R081dc2ed6df242d5" /><Relationship Type="http://schemas.openxmlformats.org/officeDocument/2006/relationships/image" Target="/ppt/media/image157.png" Id="R6e25d94d694c454a" /><Relationship Type="http://schemas.openxmlformats.org/officeDocument/2006/relationships/image" Target="/ppt/media/image155.bmp" Id="Rd0e28bcddcba49bd" /><Relationship Type="http://schemas.openxmlformats.org/officeDocument/2006/relationships/image" Target="/ppt/media/image156.bmp" Id="R8208b4678c964abe" /></Relationships>
</file>

<file path=ppt/slides/_rels/slide5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0518dee24ec4b1d" /><Relationship Type="http://schemas.openxmlformats.org/officeDocument/2006/relationships/image" Target="/ppt/media/image158.png" Id="rId3" /><Relationship Type="http://schemas.openxmlformats.org/officeDocument/2006/relationships/image" Target="/ppt/media/image159.png" Id="R0e20a983c4654bf6" /><Relationship Type="http://schemas.openxmlformats.org/officeDocument/2006/relationships/image" Target="/ppt/media/image157.bmp" Id="R2211b9caa36f4da7" /><Relationship Type="http://schemas.openxmlformats.org/officeDocument/2006/relationships/image" Target="/ppt/media/image54.jpg" Id="Ra0fe32c8051f4415" /><Relationship Type="http://schemas.openxmlformats.org/officeDocument/2006/relationships/image" Target="/ppt/media/image160.png" Id="R6433edd3e8734b1b" /><Relationship Type="http://schemas.openxmlformats.org/officeDocument/2006/relationships/image" Target="/ppt/media/image158.bmp" Id="Ra7947cbb657e4814" /><Relationship Type="http://schemas.openxmlformats.org/officeDocument/2006/relationships/image" Target="/ppt/media/image159.bmp" Id="R882f88d8ec5d42ea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d6483c451ca456c" /><Relationship Type="http://schemas.openxmlformats.org/officeDocument/2006/relationships/image" Target="/ppt/media/image161.png" Id="rId3" /><Relationship Type="http://schemas.openxmlformats.org/officeDocument/2006/relationships/image" Target="/ppt/media/image162.png" Id="R6f7369579c034af9" /><Relationship Type="http://schemas.openxmlformats.org/officeDocument/2006/relationships/image" Target="/ppt/media/image160.bmp" Id="Rebefbbd86bd3487d" /><Relationship Type="http://schemas.openxmlformats.org/officeDocument/2006/relationships/image" Target="/ppt/media/image55.jpg" Id="R4b8c03f0ac1c4be4" /><Relationship Type="http://schemas.openxmlformats.org/officeDocument/2006/relationships/image" Target="/ppt/media/image163.png" Id="R98ac7c92dd8e427c" /><Relationship Type="http://schemas.openxmlformats.org/officeDocument/2006/relationships/image" Target="/ppt/media/image161.bmp" Id="R8479135384004de0" /><Relationship Type="http://schemas.openxmlformats.org/officeDocument/2006/relationships/image" Target="/ppt/media/image162.bmp" Id="R29145ae6a8fe4340" /></Relationships>
</file>

<file path=ppt/slides/_rels/slide5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622b8f07a8e448a" /><Relationship Type="http://schemas.openxmlformats.org/officeDocument/2006/relationships/image" Target="/ppt/media/image164.png" Id="rId3" /><Relationship Type="http://schemas.openxmlformats.org/officeDocument/2006/relationships/image" Target="/ppt/media/image165.png" Id="R7215d65b3f494e79" /><Relationship Type="http://schemas.openxmlformats.org/officeDocument/2006/relationships/image" Target="/ppt/media/image163.bmp" Id="R7bcce59d24404d8f" /><Relationship Type="http://schemas.openxmlformats.org/officeDocument/2006/relationships/image" Target="/ppt/media/image56.jpg" Id="R19a22cbbf1794715" /><Relationship Type="http://schemas.openxmlformats.org/officeDocument/2006/relationships/image" Target="/ppt/media/image166.png" Id="R5d75d8405bb94267" /><Relationship Type="http://schemas.openxmlformats.org/officeDocument/2006/relationships/image" Target="/ppt/media/image164.bmp" Id="Re8d3c1cd18fe4e5b" /><Relationship Type="http://schemas.openxmlformats.org/officeDocument/2006/relationships/image" Target="/ppt/media/image165.bmp" Id="R1ccab48008c74309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27a6ed9a52a48b1" /><Relationship Type="http://schemas.openxmlformats.org/officeDocument/2006/relationships/image" Target="/ppt/media/image167.png" Id="rId3" /><Relationship Type="http://schemas.openxmlformats.org/officeDocument/2006/relationships/image" Target="/ppt/media/image168.png" Id="Rc7e56910f1354d78" /><Relationship Type="http://schemas.openxmlformats.org/officeDocument/2006/relationships/image" Target="/ppt/media/image166.bmp" Id="Rde08df38be554297" /><Relationship Type="http://schemas.openxmlformats.org/officeDocument/2006/relationships/image" Target="/ppt/media/image57.jpg" Id="R1008cfa909ab49e5" /><Relationship Type="http://schemas.openxmlformats.org/officeDocument/2006/relationships/image" Target="/ppt/media/image169.png" Id="Rd812134528544810" /><Relationship Type="http://schemas.openxmlformats.org/officeDocument/2006/relationships/image" Target="/ppt/media/image167.bmp" Id="R7a70138e62404b73" /><Relationship Type="http://schemas.openxmlformats.org/officeDocument/2006/relationships/image" Target="/ppt/media/image168.bmp" Id="Reff42d44356c4871" /></Relationships>
</file>

<file path=ppt/slides/_rels/slide5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82539df8f494b0a" /><Relationship Type="http://schemas.openxmlformats.org/officeDocument/2006/relationships/image" Target="/ppt/media/image170.png" Id="rId3" /><Relationship Type="http://schemas.openxmlformats.org/officeDocument/2006/relationships/image" Target="/ppt/media/image171.png" Id="Raa1f8b21adbb4cdf" /><Relationship Type="http://schemas.openxmlformats.org/officeDocument/2006/relationships/image" Target="/ppt/media/image169.bmp" Id="Rf256f5bec54f4b9b" /><Relationship Type="http://schemas.openxmlformats.org/officeDocument/2006/relationships/image" Target="/ppt/media/image58.jpg" Id="Re841d3eb52b44658" /><Relationship Type="http://schemas.openxmlformats.org/officeDocument/2006/relationships/image" Target="/ppt/media/image172.png" Id="Re2bdda7a6a21497a" /><Relationship Type="http://schemas.openxmlformats.org/officeDocument/2006/relationships/image" Target="/ppt/media/image170.bmp" Id="Rd568053ca935477e" /><Relationship Type="http://schemas.openxmlformats.org/officeDocument/2006/relationships/image" Target="/ppt/media/image171.bmp" Id="R88387cc3233942ac" /></Relationships>
</file>

<file path=ppt/slides/_rels/slide5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84bc91ff6ef4b6d" /><Relationship Type="http://schemas.openxmlformats.org/officeDocument/2006/relationships/image" Target="/ppt/media/image173.png" Id="rId3" /><Relationship Type="http://schemas.openxmlformats.org/officeDocument/2006/relationships/image" Target="/ppt/media/image174.png" Id="R02de20562eb940ee" /><Relationship Type="http://schemas.openxmlformats.org/officeDocument/2006/relationships/image" Target="/ppt/media/image172.bmp" Id="Rd6169c38f88842e3" /><Relationship Type="http://schemas.openxmlformats.org/officeDocument/2006/relationships/image" Target="/ppt/media/image59.jpg" Id="Rd9bde001dda64411" /><Relationship Type="http://schemas.openxmlformats.org/officeDocument/2006/relationships/image" Target="/ppt/media/image175.png" Id="R7abe340263754f03" /><Relationship Type="http://schemas.openxmlformats.org/officeDocument/2006/relationships/image" Target="/ppt/media/image173.bmp" Id="Rb0b34ffccc0c4c87" /><Relationship Type="http://schemas.openxmlformats.org/officeDocument/2006/relationships/image" Target="/ppt/media/image174.bmp" Id="R23a4e4b09c9b473d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6ee6a27e1fc43ab" /><Relationship Type="http://schemas.openxmlformats.org/officeDocument/2006/relationships/image" Target="/ppt/media/image14.png" Id="rId3" /><Relationship Type="http://schemas.openxmlformats.org/officeDocument/2006/relationships/image" Target="/ppt/media/image15.png" Id="Rf35652aa04ea44f2" /><Relationship Type="http://schemas.openxmlformats.org/officeDocument/2006/relationships/image" Target="/ppt/media/image13.bmp" Id="R489e45f519af4a5c" /><Relationship Type="http://schemas.openxmlformats.org/officeDocument/2006/relationships/image" Target="/ppt/media/image6.jpg" Id="R4e544ac94eb04b80" /><Relationship Type="http://schemas.openxmlformats.org/officeDocument/2006/relationships/image" Target="/ppt/media/image16.png" Id="Rfa090824563c4d26" /><Relationship Type="http://schemas.openxmlformats.org/officeDocument/2006/relationships/image" Target="/ppt/media/image14.bmp" Id="R0aafdac80cda48e5" /><Relationship Type="http://schemas.openxmlformats.org/officeDocument/2006/relationships/image" Target="/ppt/media/image15.bmp" Id="R404e0cd0e19f4e36" /></Relationships>
</file>

<file path=ppt/slides/_rels/slide6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ed27f751ba74656" /><Relationship Type="http://schemas.openxmlformats.org/officeDocument/2006/relationships/image" Target="/ppt/media/image176.png" Id="rId3" /><Relationship Type="http://schemas.openxmlformats.org/officeDocument/2006/relationships/image" Target="/ppt/media/image177.png" Id="R6806fcb49bf6438c" /><Relationship Type="http://schemas.openxmlformats.org/officeDocument/2006/relationships/image" Target="/ppt/media/image175.bmp" Id="R890e3d728af44463" /><Relationship Type="http://schemas.openxmlformats.org/officeDocument/2006/relationships/image" Target="/ppt/media/image60.jpg" Id="R35ddb0d878f349e8" /><Relationship Type="http://schemas.openxmlformats.org/officeDocument/2006/relationships/image" Target="/ppt/media/image178.png" Id="R7418dc1d24994bfc" /><Relationship Type="http://schemas.openxmlformats.org/officeDocument/2006/relationships/image" Target="/ppt/media/image176.bmp" Id="R9bcc2b4b7cb84af1" /><Relationship Type="http://schemas.openxmlformats.org/officeDocument/2006/relationships/image" Target="/ppt/media/image177.bmp" Id="R1b35da072c9d44f7" /></Relationships>
</file>

<file path=ppt/slides/_rels/slide6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018981a6b84413e" /><Relationship Type="http://schemas.openxmlformats.org/officeDocument/2006/relationships/image" Target="/ppt/media/image179.png" Id="rId3" /><Relationship Type="http://schemas.openxmlformats.org/officeDocument/2006/relationships/image" Target="/ppt/media/image180.png" Id="R13aad2f8251c4620" /><Relationship Type="http://schemas.openxmlformats.org/officeDocument/2006/relationships/image" Target="/ppt/media/image178.bmp" Id="R58d7380eda2d4eba" /><Relationship Type="http://schemas.openxmlformats.org/officeDocument/2006/relationships/image" Target="/ppt/media/image61.jpg" Id="Re4a381051a7c4a5c" /><Relationship Type="http://schemas.openxmlformats.org/officeDocument/2006/relationships/image" Target="/ppt/media/image181.png" Id="R9c0f92a57a6f4d13" /><Relationship Type="http://schemas.openxmlformats.org/officeDocument/2006/relationships/image" Target="/ppt/media/image179.bmp" Id="Rb32fc2392b4a4f0d" /><Relationship Type="http://schemas.openxmlformats.org/officeDocument/2006/relationships/image" Target="/ppt/media/image180.bmp" Id="R3b36e822fbf345b6" /></Relationships>
</file>

<file path=ppt/slides/_rels/slide6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2cad3a97f1c4867" /><Relationship Type="http://schemas.openxmlformats.org/officeDocument/2006/relationships/image" Target="/ppt/media/image182.png" Id="rId3" /><Relationship Type="http://schemas.openxmlformats.org/officeDocument/2006/relationships/image" Target="/ppt/media/image183.png" Id="Rdaae0b43f8c348f0" /><Relationship Type="http://schemas.openxmlformats.org/officeDocument/2006/relationships/image" Target="/ppt/media/image181.bmp" Id="R5997db043ebe42b0" /><Relationship Type="http://schemas.openxmlformats.org/officeDocument/2006/relationships/image" Target="/ppt/media/image62.jpg" Id="R9e90b39b81724514" /><Relationship Type="http://schemas.openxmlformats.org/officeDocument/2006/relationships/image" Target="/ppt/media/image184.png" Id="Rb89346ae7d6e44a1" /><Relationship Type="http://schemas.openxmlformats.org/officeDocument/2006/relationships/image" Target="/ppt/media/image182.bmp" Id="R7e22d88526d6497a" /><Relationship Type="http://schemas.openxmlformats.org/officeDocument/2006/relationships/image" Target="/ppt/media/image183.bmp" Id="Ra622116b02934559" /></Relationships>
</file>

<file path=ppt/slides/_rels/slide6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b122636077a446f" /><Relationship Type="http://schemas.openxmlformats.org/officeDocument/2006/relationships/image" Target="/ppt/media/image185.png" Id="rId3" /><Relationship Type="http://schemas.openxmlformats.org/officeDocument/2006/relationships/image" Target="/ppt/media/image186.png" Id="R7c5167457bd84789" /><Relationship Type="http://schemas.openxmlformats.org/officeDocument/2006/relationships/image" Target="/ppt/media/image184.bmp" Id="Rc9d883cc82a54714" /><Relationship Type="http://schemas.openxmlformats.org/officeDocument/2006/relationships/image" Target="/ppt/media/image63.jpg" Id="Ra73388a156974bb0" /><Relationship Type="http://schemas.openxmlformats.org/officeDocument/2006/relationships/image" Target="/ppt/media/image187.png" Id="Rf59b0c609f66431b" /><Relationship Type="http://schemas.openxmlformats.org/officeDocument/2006/relationships/image" Target="/ppt/media/image185.bmp" Id="R22a8effe5b234b19" /><Relationship Type="http://schemas.openxmlformats.org/officeDocument/2006/relationships/image" Target="/ppt/media/image186.bmp" Id="R370e9de37cbb4d5e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4b544d35f0e414f" /><Relationship Type="http://schemas.openxmlformats.org/officeDocument/2006/relationships/image" Target="/ppt/media/image188.png" Id="rId3" /><Relationship Type="http://schemas.openxmlformats.org/officeDocument/2006/relationships/image" Target="/ppt/media/image189.png" Id="R3196201ceb8d4411" /><Relationship Type="http://schemas.openxmlformats.org/officeDocument/2006/relationships/image" Target="/ppt/media/image187.bmp" Id="Re0015bbce9454368" /><Relationship Type="http://schemas.openxmlformats.org/officeDocument/2006/relationships/image" Target="/ppt/media/image64.jpg" Id="R95fa6ad612d74993" /><Relationship Type="http://schemas.openxmlformats.org/officeDocument/2006/relationships/image" Target="/ppt/media/image190.png" Id="R58ada00541904e1f" /><Relationship Type="http://schemas.openxmlformats.org/officeDocument/2006/relationships/image" Target="/ppt/media/image188.bmp" Id="Rc770a34a6f044b8a" /><Relationship Type="http://schemas.openxmlformats.org/officeDocument/2006/relationships/image" Target="/ppt/media/image189.bmp" Id="Rb9ad2a805731462a" /></Relationships>
</file>

<file path=ppt/slides/_rels/slide6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ef8483b7065417f" /><Relationship Type="http://schemas.openxmlformats.org/officeDocument/2006/relationships/image" Target="/ppt/media/image191.png" Id="rId3" /><Relationship Type="http://schemas.openxmlformats.org/officeDocument/2006/relationships/image" Target="/ppt/media/image192.png" Id="R35a129c7ceac4af0" /><Relationship Type="http://schemas.openxmlformats.org/officeDocument/2006/relationships/image" Target="/ppt/media/image190.bmp" Id="R5b1ea532bb4240bd" /><Relationship Type="http://schemas.openxmlformats.org/officeDocument/2006/relationships/image" Target="/ppt/media/image65.jpg" Id="R4ab6af9f717444eb" /><Relationship Type="http://schemas.openxmlformats.org/officeDocument/2006/relationships/image" Target="/ppt/media/image193.png" Id="R802928c8e4b04b26" /><Relationship Type="http://schemas.openxmlformats.org/officeDocument/2006/relationships/image" Target="/ppt/media/image191.bmp" Id="Rfa8b3df144624d17" /><Relationship Type="http://schemas.openxmlformats.org/officeDocument/2006/relationships/image" Target="/ppt/media/image192.bmp" Id="Rc7c591bbce754c61" /></Relationships>
</file>

<file path=ppt/slides/_rels/slide6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6941681255243c4" /><Relationship Type="http://schemas.openxmlformats.org/officeDocument/2006/relationships/image" Target="/ppt/media/image194.png" Id="rId3" /><Relationship Type="http://schemas.openxmlformats.org/officeDocument/2006/relationships/image" Target="/ppt/media/image195.png" Id="R63e96e12f26c4228" /><Relationship Type="http://schemas.openxmlformats.org/officeDocument/2006/relationships/image" Target="/ppt/media/image193.bmp" Id="R8746fa1a7d744456" /><Relationship Type="http://schemas.openxmlformats.org/officeDocument/2006/relationships/image" Target="/ppt/media/image66.jpg" Id="R8ad9fabfda764951" /><Relationship Type="http://schemas.openxmlformats.org/officeDocument/2006/relationships/image" Target="/ppt/media/image196.png" Id="R0bad4841be7f4449" /><Relationship Type="http://schemas.openxmlformats.org/officeDocument/2006/relationships/image" Target="/ppt/media/image194.bmp" Id="Rd84c2e34d33744f4" /><Relationship Type="http://schemas.openxmlformats.org/officeDocument/2006/relationships/image" Target="/ppt/media/image195.bmp" Id="R63274d3f7f6a448c" /></Relationships>
</file>

<file path=ppt/slides/_rels/slide6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ce6113174f443e7" /><Relationship Type="http://schemas.openxmlformats.org/officeDocument/2006/relationships/image" Target="/ppt/media/image197.png" Id="rId3" /><Relationship Type="http://schemas.openxmlformats.org/officeDocument/2006/relationships/image" Target="/ppt/media/image198.png" Id="Rd41e115914cc4c94" /><Relationship Type="http://schemas.openxmlformats.org/officeDocument/2006/relationships/image" Target="/ppt/media/image196.bmp" Id="Rbf9c897c594f45cd" /><Relationship Type="http://schemas.openxmlformats.org/officeDocument/2006/relationships/image" Target="/ppt/media/image67.jpg" Id="R65ef9f00df314f49" /><Relationship Type="http://schemas.openxmlformats.org/officeDocument/2006/relationships/image" Target="/ppt/media/image199.png" Id="R1ddf250aaf3e403d" /><Relationship Type="http://schemas.openxmlformats.org/officeDocument/2006/relationships/image" Target="/ppt/media/image197.bmp" Id="R5fa97b26cef54cb0" /><Relationship Type="http://schemas.openxmlformats.org/officeDocument/2006/relationships/image" Target="/ppt/media/image198.bmp" Id="R600f3c6be254428a" /></Relationships>
</file>

<file path=ppt/slides/_rels/slide6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414fc99ecda41b5" /><Relationship Type="http://schemas.openxmlformats.org/officeDocument/2006/relationships/image" Target="/ppt/media/image200.png" Id="rId3" /><Relationship Type="http://schemas.openxmlformats.org/officeDocument/2006/relationships/image" Target="/ppt/media/image201.png" Id="Rff918d020ba84161" /><Relationship Type="http://schemas.openxmlformats.org/officeDocument/2006/relationships/image" Target="/ppt/media/image199.bmp" Id="R89098323cec24133" /><Relationship Type="http://schemas.openxmlformats.org/officeDocument/2006/relationships/image" Target="/ppt/media/image68.jpg" Id="R5680bf317def4bc7" /><Relationship Type="http://schemas.openxmlformats.org/officeDocument/2006/relationships/image" Target="/ppt/media/image202.png" Id="Racaa6da3f020484f" /><Relationship Type="http://schemas.openxmlformats.org/officeDocument/2006/relationships/image" Target="/ppt/media/image200.bmp" Id="R771f8ebac4cd4121" /><Relationship Type="http://schemas.openxmlformats.org/officeDocument/2006/relationships/image" Target="/ppt/media/image201.bmp" Id="R456945552832431c" /></Relationships>
</file>

<file path=ppt/slides/_rels/slide6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2883835b89b411c" /><Relationship Type="http://schemas.openxmlformats.org/officeDocument/2006/relationships/image" Target="/ppt/media/image203.png" Id="rId3" /><Relationship Type="http://schemas.openxmlformats.org/officeDocument/2006/relationships/image" Target="/ppt/media/image204.png" Id="R5a1297f5824e4ac1" /><Relationship Type="http://schemas.openxmlformats.org/officeDocument/2006/relationships/image" Target="/ppt/media/image202.bmp" Id="R208327f380f349eb" /><Relationship Type="http://schemas.openxmlformats.org/officeDocument/2006/relationships/image" Target="/ppt/media/image69.jpg" Id="R8a2bcce9dfdd4d3f" /><Relationship Type="http://schemas.openxmlformats.org/officeDocument/2006/relationships/image" Target="/ppt/media/image205.png" Id="R0bf7eb3d5ed94c28" /><Relationship Type="http://schemas.openxmlformats.org/officeDocument/2006/relationships/image" Target="/ppt/media/image203.bmp" Id="R82047b602c464141" /><Relationship Type="http://schemas.openxmlformats.org/officeDocument/2006/relationships/image" Target="/ppt/media/image204.bmp" Id="R8b6430d10cbf4e8b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c2de746223b441f" /><Relationship Type="http://schemas.openxmlformats.org/officeDocument/2006/relationships/image" Target="/ppt/media/image17.png" Id="rId3" /><Relationship Type="http://schemas.openxmlformats.org/officeDocument/2006/relationships/image" Target="/ppt/media/image18.png" Id="R85cc20379e094051" /><Relationship Type="http://schemas.openxmlformats.org/officeDocument/2006/relationships/image" Target="/ppt/media/image16.bmp" Id="R5a9458dce555457a" /><Relationship Type="http://schemas.openxmlformats.org/officeDocument/2006/relationships/image" Target="/ppt/media/image7.jpg" Id="Rf706188b54bf43d5" /><Relationship Type="http://schemas.openxmlformats.org/officeDocument/2006/relationships/image" Target="/ppt/media/image19.png" Id="R9e9d3f5d399a440e" /><Relationship Type="http://schemas.openxmlformats.org/officeDocument/2006/relationships/image" Target="/ppt/media/image17.bmp" Id="R6901bb5e1c0f4bc0" /><Relationship Type="http://schemas.openxmlformats.org/officeDocument/2006/relationships/image" Target="/ppt/media/image18.bmp" Id="Ree92cc7095164325" /></Relationships>
</file>

<file path=ppt/slides/_rels/slide7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a4538c3d4214f95" /><Relationship Type="http://schemas.openxmlformats.org/officeDocument/2006/relationships/image" Target="/ppt/media/image206.png" Id="rId3" /><Relationship Type="http://schemas.openxmlformats.org/officeDocument/2006/relationships/image" Target="/ppt/media/image207.png" Id="R0a9529725a814a09" /><Relationship Type="http://schemas.openxmlformats.org/officeDocument/2006/relationships/image" Target="/ppt/media/image205.bmp" Id="R1a63992715be49d6" /><Relationship Type="http://schemas.openxmlformats.org/officeDocument/2006/relationships/image" Target="/ppt/media/image70.jpg" Id="Raa5894b4887e4024" /><Relationship Type="http://schemas.openxmlformats.org/officeDocument/2006/relationships/image" Target="/ppt/media/image208.png" Id="Rdb56b183f1c248e2" /><Relationship Type="http://schemas.openxmlformats.org/officeDocument/2006/relationships/image" Target="/ppt/media/image206.bmp" Id="R2950eee9326e4b7d" /><Relationship Type="http://schemas.openxmlformats.org/officeDocument/2006/relationships/image" Target="/ppt/media/image207.bmp" Id="R361d3f78c45b4974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887016c97e24282" /><Relationship Type="http://schemas.openxmlformats.org/officeDocument/2006/relationships/image" Target="/ppt/media/image209.png" Id="rId3" /><Relationship Type="http://schemas.openxmlformats.org/officeDocument/2006/relationships/image" Target="/ppt/media/image210.png" Id="R30398c5ee53c45ac" /><Relationship Type="http://schemas.openxmlformats.org/officeDocument/2006/relationships/image" Target="/ppt/media/image208.bmp" Id="R120ca032f7254512" /><Relationship Type="http://schemas.openxmlformats.org/officeDocument/2006/relationships/image" Target="/ppt/media/image71.jpg" Id="R2ac9f7df6d1c4d1a" /><Relationship Type="http://schemas.openxmlformats.org/officeDocument/2006/relationships/image" Target="/ppt/media/image211.png" Id="R3f261c8f40bb4c34" /><Relationship Type="http://schemas.openxmlformats.org/officeDocument/2006/relationships/image" Target="/ppt/media/image209.bmp" Id="R3b85d70171174455" /><Relationship Type="http://schemas.openxmlformats.org/officeDocument/2006/relationships/image" Target="/ppt/media/image210.bmp" Id="Rb05f99006a754acb" /></Relationships>
</file>

<file path=ppt/slides/_rels/slide7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de9229f14d4418d" /><Relationship Type="http://schemas.openxmlformats.org/officeDocument/2006/relationships/image" Target="/ppt/media/image212.png" Id="rId3" /><Relationship Type="http://schemas.openxmlformats.org/officeDocument/2006/relationships/image" Target="/ppt/media/image213.png" Id="Re41038171d514eb2" /><Relationship Type="http://schemas.openxmlformats.org/officeDocument/2006/relationships/image" Target="/ppt/media/image211.bmp" Id="Rabb4e551f5cf46e6" /><Relationship Type="http://schemas.openxmlformats.org/officeDocument/2006/relationships/image" Target="/ppt/media/image72.jpg" Id="Rf799da54f6db42a6" /><Relationship Type="http://schemas.openxmlformats.org/officeDocument/2006/relationships/image" Target="/ppt/media/image214.png" Id="R04a42329d8764784" /><Relationship Type="http://schemas.openxmlformats.org/officeDocument/2006/relationships/image" Target="/ppt/media/image212.bmp" Id="R2457360b3f634e49" /><Relationship Type="http://schemas.openxmlformats.org/officeDocument/2006/relationships/image" Target="/ppt/media/image213.bmp" Id="R6179f7f8b7984867" /></Relationships>
</file>

<file path=ppt/slides/_rels/slide7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f98a321f3a9437b" /><Relationship Type="http://schemas.openxmlformats.org/officeDocument/2006/relationships/image" Target="/ppt/media/image215.png" Id="rId3" /><Relationship Type="http://schemas.openxmlformats.org/officeDocument/2006/relationships/image" Target="/ppt/media/image216.png" Id="Rd9a7f598e36e4aee" /><Relationship Type="http://schemas.openxmlformats.org/officeDocument/2006/relationships/image" Target="/ppt/media/image214.bmp" Id="Re8bb193839484ecf" /><Relationship Type="http://schemas.openxmlformats.org/officeDocument/2006/relationships/image" Target="/ppt/media/image73.jpg" Id="R0e5f6302442346ef" /><Relationship Type="http://schemas.openxmlformats.org/officeDocument/2006/relationships/image" Target="/ppt/media/image217.png" Id="Re85400bfbd2f42db" /><Relationship Type="http://schemas.openxmlformats.org/officeDocument/2006/relationships/image" Target="/ppt/media/image215.bmp" Id="R891a3f53d0b64a45" /><Relationship Type="http://schemas.openxmlformats.org/officeDocument/2006/relationships/image" Target="/ppt/media/image216.bmp" Id="R5f681a25ce2848b3" /></Relationships>
</file>

<file path=ppt/slides/_rels/slide7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e8b80769e4e4a0f" /><Relationship Type="http://schemas.openxmlformats.org/officeDocument/2006/relationships/image" Target="/ppt/media/image218.png" Id="rId3" /><Relationship Type="http://schemas.openxmlformats.org/officeDocument/2006/relationships/image" Target="/ppt/media/image219.png" Id="R2408143184d0404d" /><Relationship Type="http://schemas.openxmlformats.org/officeDocument/2006/relationships/image" Target="/ppt/media/image217.bmp" Id="R6252e6f9ad3f4f65" /><Relationship Type="http://schemas.openxmlformats.org/officeDocument/2006/relationships/image" Target="/ppt/media/image74.jpg" Id="Rb664d0d709924ce6" /><Relationship Type="http://schemas.openxmlformats.org/officeDocument/2006/relationships/image" Target="/ppt/media/image220.png" Id="R3a921fcf2a004e4c" /><Relationship Type="http://schemas.openxmlformats.org/officeDocument/2006/relationships/image" Target="/ppt/media/image218.bmp" Id="Rd333039c21654773" /><Relationship Type="http://schemas.openxmlformats.org/officeDocument/2006/relationships/image" Target="/ppt/media/image219.bmp" Id="Rf2edfbc589694d6e" /></Relationships>
</file>

<file path=ppt/slides/_rels/slide7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dc75d9609114101" /><Relationship Type="http://schemas.openxmlformats.org/officeDocument/2006/relationships/image" Target="/ppt/media/image221.png" Id="rId3" /><Relationship Type="http://schemas.openxmlformats.org/officeDocument/2006/relationships/image" Target="/ppt/media/image222.png" Id="R902f411eda004ccf" /><Relationship Type="http://schemas.openxmlformats.org/officeDocument/2006/relationships/image" Target="/ppt/media/image220.bmp" Id="R1aa85a9ac8f64a14" /><Relationship Type="http://schemas.openxmlformats.org/officeDocument/2006/relationships/image" Target="/ppt/media/image75.jpg" Id="Rf76196ebeac94bcd" /><Relationship Type="http://schemas.openxmlformats.org/officeDocument/2006/relationships/image" Target="/ppt/media/image223.png" Id="Rc515661a3012400d" /><Relationship Type="http://schemas.openxmlformats.org/officeDocument/2006/relationships/image" Target="/ppt/media/image221.bmp" Id="R2fc57d3fb9eb46bb" /><Relationship Type="http://schemas.openxmlformats.org/officeDocument/2006/relationships/image" Target="/ppt/media/image222.bmp" Id="R46bb172d9e384e08" /></Relationships>
</file>

<file path=ppt/slides/_rels/slide7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bd68eeb57654f63" /><Relationship Type="http://schemas.openxmlformats.org/officeDocument/2006/relationships/image" Target="/ppt/media/image224.png" Id="rId3" /><Relationship Type="http://schemas.openxmlformats.org/officeDocument/2006/relationships/image" Target="/ppt/media/image225.png" Id="Rb8653ee44a3b448c" /><Relationship Type="http://schemas.openxmlformats.org/officeDocument/2006/relationships/image" Target="/ppt/media/image223.bmp" Id="Rc738f39b6e334dd2" /><Relationship Type="http://schemas.openxmlformats.org/officeDocument/2006/relationships/image" Target="/ppt/media/image76.jpg" Id="R5183d55be12a4f3b" /><Relationship Type="http://schemas.openxmlformats.org/officeDocument/2006/relationships/image" Target="/ppt/media/image226.png" Id="R54b3148fa0a44b4a" /><Relationship Type="http://schemas.openxmlformats.org/officeDocument/2006/relationships/image" Target="/ppt/media/image224.bmp" Id="R7e30b973447840c3" /><Relationship Type="http://schemas.openxmlformats.org/officeDocument/2006/relationships/image" Target="/ppt/media/image225.bmp" Id="R25570c4969b444a4" /></Relationships>
</file>

<file path=ppt/slides/_rels/slide7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9078cd8cc5e488c" /><Relationship Type="http://schemas.openxmlformats.org/officeDocument/2006/relationships/image" Target="/ppt/media/image227.png" Id="rId3" /><Relationship Type="http://schemas.openxmlformats.org/officeDocument/2006/relationships/image" Target="/ppt/media/image228.png" Id="R87af04b3a6b04792" /><Relationship Type="http://schemas.openxmlformats.org/officeDocument/2006/relationships/image" Target="/ppt/media/image226.bmp" Id="R2848abee30a141e6" /><Relationship Type="http://schemas.openxmlformats.org/officeDocument/2006/relationships/image" Target="/ppt/media/image77.jpg" Id="Rb590a01795de4170" /><Relationship Type="http://schemas.openxmlformats.org/officeDocument/2006/relationships/image" Target="/ppt/media/image229.png" Id="R60789f0d7dcd4a7b" /><Relationship Type="http://schemas.openxmlformats.org/officeDocument/2006/relationships/image" Target="/ppt/media/image227.bmp" Id="R61a4c70f3f5247b2" /><Relationship Type="http://schemas.openxmlformats.org/officeDocument/2006/relationships/image" Target="/ppt/media/image228.bmp" Id="Rfd89098377ad4613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f60e0ddcd924753" /><Relationship Type="http://schemas.openxmlformats.org/officeDocument/2006/relationships/image" Target="/ppt/media/image230.png" Id="rId3" /><Relationship Type="http://schemas.openxmlformats.org/officeDocument/2006/relationships/image" Target="/ppt/media/image231.png" Id="Refeba90ade75430a" /><Relationship Type="http://schemas.openxmlformats.org/officeDocument/2006/relationships/image" Target="/ppt/media/image229.bmp" Id="R9f8c173dd26e4aa8" /><Relationship Type="http://schemas.openxmlformats.org/officeDocument/2006/relationships/image" Target="/ppt/media/image78.jpg" Id="R01481e6532d24fad" /><Relationship Type="http://schemas.openxmlformats.org/officeDocument/2006/relationships/image" Target="/ppt/media/image232.png" Id="R7777ba1b531140b8" /><Relationship Type="http://schemas.openxmlformats.org/officeDocument/2006/relationships/image" Target="/ppt/media/image230.bmp" Id="R13db4b242dd34418" /><Relationship Type="http://schemas.openxmlformats.org/officeDocument/2006/relationships/image" Target="/ppt/media/image231.bmp" Id="Rccd7c62abee748f8" /></Relationships>
</file>

<file path=ppt/slides/_rels/slide7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629fbaf867a4e68" /><Relationship Type="http://schemas.openxmlformats.org/officeDocument/2006/relationships/image" Target="/ppt/media/image233.png" Id="rId3" /><Relationship Type="http://schemas.openxmlformats.org/officeDocument/2006/relationships/image" Target="/ppt/media/image234.png" Id="R0d8edc292a8f4b0e" /><Relationship Type="http://schemas.openxmlformats.org/officeDocument/2006/relationships/image" Target="/ppt/media/image232.bmp" Id="Rc0c64d859c8b4a9b" /><Relationship Type="http://schemas.openxmlformats.org/officeDocument/2006/relationships/image" Target="/ppt/media/image79.jpg" Id="R208fdf1915854d77" /><Relationship Type="http://schemas.openxmlformats.org/officeDocument/2006/relationships/image" Target="/ppt/media/image235.png" Id="R05d53ad919a54233" /><Relationship Type="http://schemas.openxmlformats.org/officeDocument/2006/relationships/image" Target="/ppt/media/image233.bmp" Id="Rdcc8ec58634947aa" /><Relationship Type="http://schemas.openxmlformats.org/officeDocument/2006/relationships/image" Target="/ppt/media/image234.bmp" Id="Rdb4c2447a5fb49d5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cddabeba7dd49a9" /><Relationship Type="http://schemas.openxmlformats.org/officeDocument/2006/relationships/image" Target="/ppt/media/image20.png" Id="rId3" /><Relationship Type="http://schemas.openxmlformats.org/officeDocument/2006/relationships/image" Target="/ppt/media/image21.png" Id="R9f267c9b848c4e41" /><Relationship Type="http://schemas.openxmlformats.org/officeDocument/2006/relationships/image" Target="/ppt/media/image19.bmp" Id="R54af96b02ee446a0" /><Relationship Type="http://schemas.openxmlformats.org/officeDocument/2006/relationships/image" Target="/ppt/media/image8.jpg" Id="R8762208aa9fa4d27" /><Relationship Type="http://schemas.openxmlformats.org/officeDocument/2006/relationships/image" Target="/ppt/media/image22.png" Id="Rd79d6b8f6ac44e5c" /><Relationship Type="http://schemas.openxmlformats.org/officeDocument/2006/relationships/image" Target="/ppt/media/image20.bmp" Id="R5af2f642d6744623" /><Relationship Type="http://schemas.openxmlformats.org/officeDocument/2006/relationships/image" Target="/ppt/media/image21.bmp" Id="R0e55643aa4664482" /></Relationships>
</file>

<file path=ppt/slides/_rels/slide8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3df04060342476c" /><Relationship Type="http://schemas.openxmlformats.org/officeDocument/2006/relationships/image" Target="/ppt/media/image236.png" Id="rId3" /><Relationship Type="http://schemas.openxmlformats.org/officeDocument/2006/relationships/image" Target="/ppt/media/image237.png" Id="R3a63a0b1696d4277" /><Relationship Type="http://schemas.openxmlformats.org/officeDocument/2006/relationships/image" Target="/ppt/media/image235.bmp" Id="Rabf6e1127d464163" /><Relationship Type="http://schemas.openxmlformats.org/officeDocument/2006/relationships/image" Target="/ppt/media/image80.jpg" Id="Rc171887eb60c4f3a" /><Relationship Type="http://schemas.openxmlformats.org/officeDocument/2006/relationships/image" Target="/ppt/media/image238.png" Id="R34ed94eda9234786" /><Relationship Type="http://schemas.openxmlformats.org/officeDocument/2006/relationships/image" Target="/ppt/media/image236.bmp" Id="Rb10e99c58af1409c" /><Relationship Type="http://schemas.openxmlformats.org/officeDocument/2006/relationships/image" Target="/ppt/media/image237.bmp" Id="R8e17e7c2aa5f4b03" /></Relationships>
</file>

<file path=ppt/slides/_rels/slide8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e5f4d5958884185" /><Relationship Type="http://schemas.openxmlformats.org/officeDocument/2006/relationships/image" Target="/ppt/media/image239.png" Id="rId3" /><Relationship Type="http://schemas.openxmlformats.org/officeDocument/2006/relationships/image" Target="/ppt/media/image240.png" Id="R52c32afc976546c5" /><Relationship Type="http://schemas.openxmlformats.org/officeDocument/2006/relationships/image" Target="/ppt/media/image238.bmp" Id="R3a7f7e888b2d4728" /><Relationship Type="http://schemas.openxmlformats.org/officeDocument/2006/relationships/image" Target="/ppt/media/image81.jpg" Id="R20a1c7e497ff4a6d" /><Relationship Type="http://schemas.openxmlformats.org/officeDocument/2006/relationships/image" Target="/ppt/media/image241.png" Id="R31c9d043502d4507" /><Relationship Type="http://schemas.openxmlformats.org/officeDocument/2006/relationships/image" Target="/ppt/media/image239.bmp" Id="R1fd9ee7d28e942e6" /><Relationship Type="http://schemas.openxmlformats.org/officeDocument/2006/relationships/image" Target="/ppt/media/image240.bmp" Id="Rb19cb9050de444d7" /></Relationships>
</file>

<file path=ppt/slides/_rels/slide8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7be2545387a41e7" /><Relationship Type="http://schemas.openxmlformats.org/officeDocument/2006/relationships/image" Target="/ppt/media/image242.png" Id="rId3" /><Relationship Type="http://schemas.openxmlformats.org/officeDocument/2006/relationships/image" Target="/ppt/media/image243.png" Id="R29b1e28e9ab84550" /><Relationship Type="http://schemas.openxmlformats.org/officeDocument/2006/relationships/image" Target="/ppt/media/image241.bmp" Id="R57e6657111124d40" /><Relationship Type="http://schemas.openxmlformats.org/officeDocument/2006/relationships/image" Target="/ppt/media/image82.jpg" Id="Rf83e34e0a1074880" /><Relationship Type="http://schemas.openxmlformats.org/officeDocument/2006/relationships/image" Target="/ppt/media/image244.png" Id="R4034af08a2704d62" /><Relationship Type="http://schemas.openxmlformats.org/officeDocument/2006/relationships/image" Target="/ppt/media/image242.bmp" Id="Rff60b47821154aff" /><Relationship Type="http://schemas.openxmlformats.org/officeDocument/2006/relationships/image" Target="/ppt/media/image243.bmp" Id="R677bbef04ea445c3" /></Relationships>
</file>

<file path=ppt/slides/_rels/slide8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e01efbc7b2b4d4f" /><Relationship Type="http://schemas.openxmlformats.org/officeDocument/2006/relationships/image" Target="/ppt/media/image245.png" Id="rId3" /><Relationship Type="http://schemas.openxmlformats.org/officeDocument/2006/relationships/image" Target="/ppt/media/image246.png" Id="R97e1e014214448f0" /><Relationship Type="http://schemas.openxmlformats.org/officeDocument/2006/relationships/image" Target="/ppt/media/image244.bmp" Id="R98ba072169a74a54" /><Relationship Type="http://schemas.openxmlformats.org/officeDocument/2006/relationships/image" Target="/ppt/media/image83.jpg" Id="Rd6deaf005494480c" /><Relationship Type="http://schemas.openxmlformats.org/officeDocument/2006/relationships/image" Target="/ppt/media/image247.png" Id="R90871a865c164be3" /><Relationship Type="http://schemas.openxmlformats.org/officeDocument/2006/relationships/image" Target="/ppt/media/image245.bmp" Id="R87ee39e453a7412e" /><Relationship Type="http://schemas.openxmlformats.org/officeDocument/2006/relationships/image" Target="/ppt/media/image246.bmp" Id="R325ec2e3f1634167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01056fae776498d" /><Relationship Type="http://schemas.openxmlformats.org/officeDocument/2006/relationships/image" Target="/ppt/media/image248.png" Id="rId3" /><Relationship Type="http://schemas.openxmlformats.org/officeDocument/2006/relationships/image" Target="/ppt/media/image249.png" Id="Rac196282e2ac4c8a" /><Relationship Type="http://schemas.openxmlformats.org/officeDocument/2006/relationships/image" Target="/ppt/media/image247.bmp" Id="R31853eea31ce4094" /><Relationship Type="http://schemas.openxmlformats.org/officeDocument/2006/relationships/image" Target="/ppt/media/image84.jpg" Id="Rdceaa09c5f824700" /><Relationship Type="http://schemas.openxmlformats.org/officeDocument/2006/relationships/image" Target="/ppt/media/image250.png" Id="R6c61c0f9afaf42a4" /><Relationship Type="http://schemas.openxmlformats.org/officeDocument/2006/relationships/image" Target="/ppt/media/image248.bmp" Id="Rf57808927cb54c5d" /><Relationship Type="http://schemas.openxmlformats.org/officeDocument/2006/relationships/image" Target="/ppt/media/image249.bmp" Id="R2923453521694313" /></Relationships>
</file>

<file path=ppt/slides/_rels/slide8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8d000484bb94dcc" /><Relationship Type="http://schemas.openxmlformats.org/officeDocument/2006/relationships/image" Target="/ppt/media/image251.png" Id="rId3" /><Relationship Type="http://schemas.openxmlformats.org/officeDocument/2006/relationships/image" Target="/ppt/media/image252.png" Id="Rab2a0937bf11415b" /><Relationship Type="http://schemas.openxmlformats.org/officeDocument/2006/relationships/image" Target="/ppt/media/image250.bmp" Id="R92df7110f49e431b" /><Relationship Type="http://schemas.openxmlformats.org/officeDocument/2006/relationships/image" Target="/ppt/media/image85.jpg" Id="Rcc2ce0735abb4df1" /><Relationship Type="http://schemas.openxmlformats.org/officeDocument/2006/relationships/image" Target="/ppt/media/image253.png" Id="Rf3c24f9917d5424d" /><Relationship Type="http://schemas.openxmlformats.org/officeDocument/2006/relationships/image" Target="/ppt/media/image251.bmp" Id="Re1c1dcc01a014013" /><Relationship Type="http://schemas.openxmlformats.org/officeDocument/2006/relationships/image" Target="/ppt/media/image252.bmp" Id="Ra520119cc65c4f33" /></Relationships>
</file>

<file path=ppt/slides/_rels/slide8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db4e1c48af34e0d" /><Relationship Type="http://schemas.openxmlformats.org/officeDocument/2006/relationships/image" Target="/ppt/media/image254.png" Id="rId3" /><Relationship Type="http://schemas.openxmlformats.org/officeDocument/2006/relationships/image" Target="/ppt/media/image255.png" Id="Rb14dc9d7227a4ced" /><Relationship Type="http://schemas.openxmlformats.org/officeDocument/2006/relationships/image" Target="/ppt/media/image253.bmp" Id="Rb67241e936304f1a" /><Relationship Type="http://schemas.openxmlformats.org/officeDocument/2006/relationships/image" Target="/ppt/media/image86.jpg" Id="Rc832e04c350e4c84" /><Relationship Type="http://schemas.openxmlformats.org/officeDocument/2006/relationships/image" Target="/ppt/media/image256.png" Id="R25545ea378a14a57" /><Relationship Type="http://schemas.openxmlformats.org/officeDocument/2006/relationships/image" Target="/ppt/media/image254.bmp" Id="R8c1f19cbd934401d" /><Relationship Type="http://schemas.openxmlformats.org/officeDocument/2006/relationships/image" Target="/ppt/media/image255.bmp" Id="Rdde95d0a39d148e5" /></Relationships>
</file>

<file path=ppt/slides/_rels/slide8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33db42a753c45dd" /><Relationship Type="http://schemas.openxmlformats.org/officeDocument/2006/relationships/image" Target="/ppt/media/image257.png" Id="rId3" /><Relationship Type="http://schemas.openxmlformats.org/officeDocument/2006/relationships/image" Target="/ppt/media/image258.png" Id="R9aa53999e3ff4ed4" /><Relationship Type="http://schemas.openxmlformats.org/officeDocument/2006/relationships/image" Target="/ppt/media/image256.bmp" Id="R5573ebea18624fa3" /><Relationship Type="http://schemas.openxmlformats.org/officeDocument/2006/relationships/image" Target="/ppt/media/image87.jpg" Id="Re0d17d58b0094d6e" /><Relationship Type="http://schemas.openxmlformats.org/officeDocument/2006/relationships/image" Target="/ppt/media/image259.png" Id="Rda78143877d74c41" /><Relationship Type="http://schemas.openxmlformats.org/officeDocument/2006/relationships/image" Target="/ppt/media/image257.bmp" Id="Rd7af1388eaf14908" /><Relationship Type="http://schemas.openxmlformats.org/officeDocument/2006/relationships/image" Target="/ppt/media/image258.bmp" Id="Rba421102d6674ff4" /></Relationships>
</file>

<file path=ppt/slides/_rels/slide8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2cabf828cb94fce" /><Relationship Type="http://schemas.openxmlformats.org/officeDocument/2006/relationships/image" Target="/ppt/media/image260.png" Id="rId3" /><Relationship Type="http://schemas.openxmlformats.org/officeDocument/2006/relationships/image" Target="/ppt/media/image261.png" Id="R9c039e8db1e54fbd" /><Relationship Type="http://schemas.openxmlformats.org/officeDocument/2006/relationships/image" Target="/ppt/media/image259.bmp" Id="Ra65594e1486e4fc0" /><Relationship Type="http://schemas.openxmlformats.org/officeDocument/2006/relationships/image" Target="/ppt/media/image88.jpg" Id="R1ed8b619961f4057" /><Relationship Type="http://schemas.openxmlformats.org/officeDocument/2006/relationships/image" Target="/ppt/media/image262.png" Id="R0a9aeb7d73f84141" /><Relationship Type="http://schemas.openxmlformats.org/officeDocument/2006/relationships/image" Target="/ppt/media/image260.bmp" Id="R83040814ffd248e0" /><Relationship Type="http://schemas.openxmlformats.org/officeDocument/2006/relationships/image" Target="/ppt/media/image261.bmp" Id="Rd82a0f85bd2b4690" /></Relationships>
</file>

<file path=ppt/slides/_rels/slide8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908a61948034988" /><Relationship Type="http://schemas.openxmlformats.org/officeDocument/2006/relationships/image" Target="/ppt/media/image263.png" Id="rId3" /><Relationship Type="http://schemas.openxmlformats.org/officeDocument/2006/relationships/image" Target="/ppt/media/image264.png" Id="Re3d88e72e0554844" /><Relationship Type="http://schemas.openxmlformats.org/officeDocument/2006/relationships/image" Target="/ppt/media/image262.bmp" Id="R10c93036f99f4636" /><Relationship Type="http://schemas.openxmlformats.org/officeDocument/2006/relationships/image" Target="/ppt/media/image89.jpg" Id="R74308f3afeff4beb" /><Relationship Type="http://schemas.openxmlformats.org/officeDocument/2006/relationships/image" Target="/ppt/media/image265.png" Id="R3cfc824c8e844e5c" /><Relationship Type="http://schemas.openxmlformats.org/officeDocument/2006/relationships/image" Target="/ppt/media/image263.bmp" Id="R6050b2b477a24cf7" /><Relationship Type="http://schemas.openxmlformats.org/officeDocument/2006/relationships/image" Target="/ppt/media/image264.bmp" Id="R12044251e96e464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560a46e9c1b464e" /><Relationship Type="http://schemas.openxmlformats.org/officeDocument/2006/relationships/image" Target="/ppt/media/image23.png" Id="rId3" /><Relationship Type="http://schemas.openxmlformats.org/officeDocument/2006/relationships/image" Target="/ppt/media/image24.png" Id="Rc4b6959ff6c542b6" /><Relationship Type="http://schemas.openxmlformats.org/officeDocument/2006/relationships/image" Target="/ppt/media/image22.bmp" Id="R7b5eb4623e53424f" /><Relationship Type="http://schemas.openxmlformats.org/officeDocument/2006/relationships/image" Target="/ppt/media/image9.jpg" Id="Rec53df6e972c4f35" /><Relationship Type="http://schemas.openxmlformats.org/officeDocument/2006/relationships/image" Target="/ppt/media/image25.png" Id="R97e4b0d499ef465d" /><Relationship Type="http://schemas.openxmlformats.org/officeDocument/2006/relationships/image" Target="/ppt/media/image23.bmp" Id="R15b55d761d294caa" /><Relationship Type="http://schemas.openxmlformats.org/officeDocument/2006/relationships/image" Target="/ppt/media/image24.bmp" Id="Re442b600971b4d0e" /></Relationships>
</file>

<file path=ppt/slides/_rels/slide9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8a1b92d68274df9" /><Relationship Type="http://schemas.openxmlformats.org/officeDocument/2006/relationships/image" Target="/ppt/media/image266.png" Id="rId3" /><Relationship Type="http://schemas.openxmlformats.org/officeDocument/2006/relationships/image" Target="/ppt/media/image267.png" Id="R20d022c035db454f" /><Relationship Type="http://schemas.openxmlformats.org/officeDocument/2006/relationships/image" Target="/ppt/media/image265.bmp" Id="R1e1b60c8e68a4a8c" /><Relationship Type="http://schemas.openxmlformats.org/officeDocument/2006/relationships/image" Target="/ppt/media/image90.jpg" Id="Rc45403af346f4b52" /><Relationship Type="http://schemas.openxmlformats.org/officeDocument/2006/relationships/image" Target="/ppt/media/image268.png" Id="Ra85b8587e0654db5" /><Relationship Type="http://schemas.openxmlformats.org/officeDocument/2006/relationships/image" Target="/ppt/media/image266.bmp" Id="Rc8a9d95730cb4c2a" /><Relationship Type="http://schemas.openxmlformats.org/officeDocument/2006/relationships/image" Target="/ppt/media/image267.bmp" Id="Rebb3b4cdd4c14dc8" /></Relationships>
</file>

<file path=ppt/slides/_rels/slide9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aa85c966d984d03" /><Relationship Type="http://schemas.openxmlformats.org/officeDocument/2006/relationships/image" Target="/ppt/media/image269.png" Id="rId3" /><Relationship Type="http://schemas.openxmlformats.org/officeDocument/2006/relationships/image" Target="/ppt/media/image270.png" Id="Rcee005f0116a4be8" /><Relationship Type="http://schemas.openxmlformats.org/officeDocument/2006/relationships/image" Target="/ppt/media/image268.bmp" Id="R3491376904b24c3c" /><Relationship Type="http://schemas.openxmlformats.org/officeDocument/2006/relationships/image" Target="/ppt/media/image91.jpg" Id="Rabf38839df184284" /><Relationship Type="http://schemas.openxmlformats.org/officeDocument/2006/relationships/image" Target="/ppt/media/image271.png" Id="Rdcfd125b193b47a7" /><Relationship Type="http://schemas.openxmlformats.org/officeDocument/2006/relationships/image" Target="/ppt/media/image269.bmp" Id="R5cba0ebc21bc4e43" /><Relationship Type="http://schemas.openxmlformats.org/officeDocument/2006/relationships/image" Target="/ppt/media/image270.bmp" Id="Rd8b168d474b64503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6105efa1d4f4c01" /><Relationship Type="http://schemas.openxmlformats.org/officeDocument/2006/relationships/image" Target="/ppt/media/image272.png" Id="rId3" /><Relationship Type="http://schemas.openxmlformats.org/officeDocument/2006/relationships/image" Target="/ppt/media/image273.png" Id="Rc6f399f7441d47e1" /><Relationship Type="http://schemas.openxmlformats.org/officeDocument/2006/relationships/image" Target="/ppt/media/image271.bmp" Id="R72ba94a10b924895" /><Relationship Type="http://schemas.openxmlformats.org/officeDocument/2006/relationships/image" Target="/ppt/media/image92.jpg" Id="R1e3c5273d5094f0a" /><Relationship Type="http://schemas.openxmlformats.org/officeDocument/2006/relationships/image" Target="/ppt/media/image274.png" Id="Rae2117a9c9c74b49" /><Relationship Type="http://schemas.openxmlformats.org/officeDocument/2006/relationships/image" Target="/ppt/media/image272.bmp" Id="R7145311b5a624476" /><Relationship Type="http://schemas.openxmlformats.org/officeDocument/2006/relationships/image" Target="/ppt/media/image273.bmp" Id="Rb591db8d2aa74c61" /></Relationships>
</file>

<file path=ppt/slides/_rels/slide9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c21d3adac044f57" /><Relationship Type="http://schemas.openxmlformats.org/officeDocument/2006/relationships/image" Target="/ppt/media/image275.png" Id="rId3" /><Relationship Type="http://schemas.openxmlformats.org/officeDocument/2006/relationships/image" Target="/ppt/media/image276.png" Id="Re96e11ea07354d09" /><Relationship Type="http://schemas.openxmlformats.org/officeDocument/2006/relationships/image" Target="/ppt/media/image274.bmp" Id="R6dc243b59a274424" /><Relationship Type="http://schemas.openxmlformats.org/officeDocument/2006/relationships/image" Target="/ppt/media/image93.jpg" Id="R7079f347895c49c1" /><Relationship Type="http://schemas.openxmlformats.org/officeDocument/2006/relationships/image" Target="/ppt/media/image277.png" Id="R8fcbb19aa67e4c49" /><Relationship Type="http://schemas.openxmlformats.org/officeDocument/2006/relationships/image" Target="/ppt/media/image275.bmp" Id="R3b08853ccb654af9" /><Relationship Type="http://schemas.openxmlformats.org/officeDocument/2006/relationships/image" Target="/ppt/media/image276.bmp" Id="Rc8c1b4bca3704838" /></Relationships>
</file>

<file path=ppt/slides/_rels/slide9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ab1c38045404e6e" /><Relationship Type="http://schemas.openxmlformats.org/officeDocument/2006/relationships/image" Target="/ppt/media/image278.png" Id="rId3" /><Relationship Type="http://schemas.openxmlformats.org/officeDocument/2006/relationships/image" Target="/ppt/media/image279.png" Id="R8ac7488556894110" /><Relationship Type="http://schemas.openxmlformats.org/officeDocument/2006/relationships/image" Target="/ppt/media/image277.bmp" Id="R0ad52b145b8848ee" /><Relationship Type="http://schemas.openxmlformats.org/officeDocument/2006/relationships/image" Target="/ppt/media/image94.jpg" Id="Rfb85bf390e1a4ab7" /><Relationship Type="http://schemas.openxmlformats.org/officeDocument/2006/relationships/image" Target="/ppt/media/image280.png" Id="R49e111d16b4546bd" /><Relationship Type="http://schemas.openxmlformats.org/officeDocument/2006/relationships/image" Target="/ppt/media/image278.bmp" Id="Rb8314c02925246cb" /><Relationship Type="http://schemas.openxmlformats.org/officeDocument/2006/relationships/image" Target="/ppt/media/image279.bmp" Id="R082c7922991942ef" /></Relationships>
</file>

<file path=ppt/slides/_rels/slide9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a05dd8bf17f4f79" /><Relationship Type="http://schemas.openxmlformats.org/officeDocument/2006/relationships/image" Target="/ppt/media/image281.png" Id="rId3" /><Relationship Type="http://schemas.openxmlformats.org/officeDocument/2006/relationships/image" Target="/ppt/media/image282.png" Id="R983b89c24f2c475b" /><Relationship Type="http://schemas.openxmlformats.org/officeDocument/2006/relationships/image" Target="/ppt/media/image280.bmp" Id="Rab62159b192247a7" /><Relationship Type="http://schemas.openxmlformats.org/officeDocument/2006/relationships/image" Target="/ppt/media/image95.jpg" Id="R718cca219a1745d8" /><Relationship Type="http://schemas.openxmlformats.org/officeDocument/2006/relationships/image" Target="/ppt/media/image283.png" Id="Raacef0477a9b4c7b" /><Relationship Type="http://schemas.openxmlformats.org/officeDocument/2006/relationships/image" Target="/ppt/media/image281.bmp" Id="R7c36001845544c70" /><Relationship Type="http://schemas.openxmlformats.org/officeDocument/2006/relationships/image" Target="/ppt/media/image282.bmp" Id="Rcee50fc4d0604f02" /></Relationships>
</file>

<file path=ppt/slides/_rels/slide9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d0e3173f4af4f4c" /><Relationship Type="http://schemas.openxmlformats.org/officeDocument/2006/relationships/image" Target="/ppt/media/image284.png" Id="rId3" /><Relationship Type="http://schemas.openxmlformats.org/officeDocument/2006/relationships/image" Target="/ppt/media/image285.png" Id="R4dac9ecab3844de8" /><Relationship Type="http://schemas.openxmlformats.org/officeDocument/2006/relationships/image" Target="/ppt/media/image283.bmp" Id="Rd7048c598757429f" /><Relationship Type="http://schemas.openxmlformats.org/officeDocument/2006/relationships/image" Target="/ppt/media/image96.jpg" Id="R80a0ba3672c44c44" /><Relationship Type="http://schemas.openxmlformats.org/officeDocument/2006/relationships/image" Target="/ppt/media/image286.png" Id="R1e9b067725ca4efe" /><Relationship Type="http://schemas.openxmlformats.org/officeDocument/2006/relationships/image" Target="/ppt/media/image284.bmp" Id="Rf00c03d921ca4c8a" /><Relationship Type="http://schemas.openxmlformats.org/officeDocument/2006/relationships/image" Target="/ppt/media/image285.bmp" Id="Rd2d3275564354fd6" /></Relationships>
</file>

<file path=ppt/slides/_rels/slide9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7aaed40e6ac4dc9" /><Relationship Type="http://schemas.openxmlformats.org/officeDocument/2006/relationships/image" Target="/ppt/media/image287.png" Id="rId3" /><Relationship Type="http://schemas.openxmlformats.org/officeDocument/2006/relationships/image" Target="/ppt/media/image288.png" Id="R92c98e59bb1d4307" /><Relationship Type="http://schemas.openxmlformats.org/officeDocument/2006/relationships/image" Target="/ppt/media/image286.bmp" Id="Rba7d80cfb10f4096" /><Relationship Type="http://schemas.openxmlformats.org/officeDocument/2006/relationships/image" Target="/ppt/media/image97.jpg" Id="Rfa6dce757fd94cb9" /><Relationship Type="http://schemas.openxmlformats.org/officeDocument/2006/relationships/image" Target="/ppt/media/image289.png" Id="R24d2a784ce224871" /><Relationship Type="http://schemas.openxmlformats.org/officeDocument/2006/relationships/image" Target="/ppt/media/image287.bmp" Id="R781eebee61b04590" /><Relationship Type="http://schemas.openxmlformats.org/officeDocument/2006/relationships/image" Target="/ppt/media/image288.bmp" Id="R28121f054731487c" /></Relationships>
</file>

<file path=ppt/slides/_rels/slide9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8632a6a194f4cee" /><Relationship Type="http://schemas.openxmlformats.org/officeDocument/2006/relationships/image" Target="/ppt/media/image290.png" Id="rId3" /><Relationship Type="http://schemas.openxmlformats.org/officeDocument/2006/relationships/image" Target="/ppt/media/image291.png" Id="Ra847a81012a44b7e" /><Relationship Type="http://schemas.openxmlformats.org/officeDocument/2006/relationships/image" Target="/ppt/media/image289.bmp" Id="R18bd1b7cab224b7d" /><Relationship Type="http://schemas.openxmlformats.org/officeDocument/2006/relationships/image" Target="/ppt/media/image98.jpg" Id="R53929a05c19840f8" /><Relationship Type="http://schemas.openxmlformats.org/officeDocument/2006/relationships/image" Target="/ppt/media/image292.png" Id="R28353b75027640ce" /><Relationship Type="http://schemas.openxmlformats.org/officeDocument/2006/relationships/image" Target="/ppt/media/image290.bmp" Id="R6e30d58a6def4a0a" /><Relationship Type="http://schemas.openxmlformats.org/officeDocument/2006/relationships/image" Target="/ppt/media/image291.bmp" Id="R92fa026a8ede4aa4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4c87ce589044056" /><Relationship Type="http://schemas.openxmlformats.org/officeDocument/2006/relationships/image" Target="/ppt/media/image293.png" Id="rId3" /><Relationship Type="http://schemas.openxmlformats.org/officeDocument/2006/relationships/image" Target="/ppt/media/image294.png" Id="R09d69ed6ac454b8f" /><Relationship Type="http://schemas.openxmlformats.org/officeDocument/2006/relationships/image" Target="/ppt/media/image292.bmp" Id="R493a5bf0ab7f4a4c" /><Relationship Type="http://schemas.openxmlformats.org/officeDocument/2006/relationships/image" Target="/ppt/media/image99.jpg" Id="R470b792ea42a4559" /><Relationship Type="http://schemas.openxmlformats.org/officeDocument/2006/relationships/image" Target="/ppt/media/image295.png" Id="R03f6c55c3c5b42d6" /><Relationship Type="http://schemas.openxmlformats.org/officeDocument/2006/relationships/image" Target="/ppt/media/image293.bmp" Id="Rc05e6a75407e42e1" /><Relationship Type="http://schemas.openxmlformats.org/officeDocument/2006/relationships/image" Target="/ppt/media/image294.bmp" Id="R1f9ea80a6c8e41bc" /></Relationships>
</file>

<file path=ppt/slides/slide1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d4e10001d4b4b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43481accad24a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a5b44c5434f4e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df049599b014a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43481accad24a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a5b44c5434f4e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df049599b014a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43481accad24a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a5b44c5434f4e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df049599b014a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43481accad24a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a5b44c5434f4e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df049599b014a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0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ed9f1012cd744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b1782cd3de447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0652bde08b440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186bd45379d4c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b1782cd3de447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0652bde08b440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186bd45379d4c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b1782cd3de447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0652bde08b440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186bd45379d4c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b1782cd3de447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0652bde08b440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186bd45379d4c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0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edf18556cd84b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08eb2e7a17246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cd00059b7e545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f4136517b0a47e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08eb2e7a17246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cd00059b7e545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f4136517b0a47e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08eb2e7a17246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cd00059b7e545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f4136517b0a47e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08eb2e7a17246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cd00059b7e545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f4136517b0a47e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e1ad36c6f5a45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449be9c9bfe4e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51d6969f22f4b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15ed7df2af247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449be9c9bfe4e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51d6969f22f4b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15ed7df2af247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449be9c9bfe4e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51d6969f22f4b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15ed7df2af247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449be9c9bfe4e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51d6969f22f4b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15ed7df2af247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80df52380c449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29488efe0a04c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37184f5921748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029539144a64c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29488efe0a04c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37184f5921748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029539144a64c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29488efe0a04c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37184f5921748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029539144a64c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29488efe0a04c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37184f5921748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029539144a64c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b34582725ad4a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a20d66f93ce4b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c9a22c04c684c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6c5e7969be347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a20d66f93ce4b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c9a22c04c684c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6c5e7969be347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a20d66f93ce4b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c9a22c04c684c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6c5e7969be347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a20d66f93ce4b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c9a22c04c684c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6c5e7969be347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78364950cb047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38cf533eaff4f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2bfd5019f6642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e7d7bf27a4b49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38cf533eaff4f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2bfd5019f6642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e7d7bf27a4b49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38cf533eaff4f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2bfd5019f6642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e7d7bf27a4b49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38cf533eaff4f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2bfd5019f6642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e7d7bf27a4b49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a426a1f0bcb47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ff56672d6154a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6bc15d667bd4b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71c0cb10b384b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ff56672d6154a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6bc15d667bd4b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71c0cb10b384b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ff56672d6154a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6bc15d667bd4b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71c0cb10b384b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ff56672d6154a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6bc15d667bd4b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71c0cb10b384b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dd21b6a95784b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54476d825ef4c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10c4d3901c549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0be5bb5b76240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54476d825ef4c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10c4d3901c549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0be5bb5b76240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54476d825ef4c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10c4d3901c549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0be5bb5b76240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54476d825ef4c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10c4d3901c549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0be5bb5b76240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bbef0c0e9194d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0554d9d0fd345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8b64709347b44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72311da976b47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0554d9d0fd345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8b64709347b44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72311da976b47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0554d9d0fd345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8b64709347b44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72311da976b47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0554d9d0fd345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8b64709347b44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72311da976b47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fd9b72e857c47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63c04d2527440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2b8ec7bafcc4a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a1db4d7644643d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63c04d2527440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2b8ec7bafcc4a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a1db4d7644643d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63c04d2527440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2b8ec7bafcc4a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a1db4d7644643d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63c04d2527440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2b8ec7bafcc4a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a1db4d7644643d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a5ff798a49240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db0606b3db141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34edcb2b65d4b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a3cafb963af41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db0606b3db141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34edcb2b65d4b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a3cafb963af41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db0606b3db141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34edcb2b65d4b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a3cafb963af41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db0606b3db141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34edcb2b65d4b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a3cafb963af41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117a0cd990f42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804243323a04b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f7cda9b3e2749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7f50720de8d42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804243323a04b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f7cda9b3e2749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7f50720de8d42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804243323a04b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f7cda9b3e2749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7f50720de8d42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804243323a04b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f7cda9b3e2749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7f50720de8d42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c936dd9a1fe49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84b4310e68340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c816b07e5c345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0924375b32f44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84b4310e68340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c816b07e5c345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0924375b32f44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84b4310e68340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c816b07e5c345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0924375b32f44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84b4310e68340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c816b07e5c345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0924375b32f44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5f2bf67c4624c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1d16e4dcb6145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0992d71c2c542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884f801492d47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1d16e4dcb6145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0992d71c2c542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884f801492d47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1d16e4dcb6145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0992d71c2c542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884f801492d47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1d16e4dcb6145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0992d71c2c542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884f801492d47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9f678b1fdc744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1cf9ae8867f4e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144447ea4e648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09104cf61ba42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1cf9ae8867f4e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144447ea4e648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09104cf61ba42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1cf9ae8867f4e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144447ea4e648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09104cf61ba42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1cf9ae8867f4e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144447ea4e648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09104cf61ba42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477edbc810044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baf97ecfe874c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bb7f68143394c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048b7892a5b46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baf97ecfe874c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bb7f68143394c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048b7892a5b46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baf97ecfe874c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bb7f68143394c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048b7892a5b46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baf97ecfe874c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bb7f68143394c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048b7892a5b46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ac7fbcd30ee44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b1e745c91d54b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9c484569ef543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53d4930d6934c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b1e745c91d54b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9c484569ef543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53d4930d6934c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b1e745c91d54b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9c484569ef543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53d4930d6934c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b1e745c91d54b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9c484569ef543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53d4930d6934c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c261e81ec8246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9fa12ee8c3948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bbe5374712642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aebfc7254c34f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9fa12ee8c3948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bbe5374712642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aebfc7254c34f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9fa12ee8c3948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bbe5374712642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aebfc7254c34f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9fa12ee8c3948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bbe5374712642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aebfc7254c34f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a76814f39a242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ed5504912cc46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bde2796f3f043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bead3d1c11f4a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ed5504912cc46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bde2796f3f043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bead3d1c11f4a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ed5504912cc46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bde2796f3f043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bead3d1c11f4a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ed5504912cc46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bde2796f3f043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bead3d1c11f4a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05f50233cc144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59d30b7fe1641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ae0fb0be38c42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cbd79300d4644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59d30b7fe1641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ae0fb0be38c42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cbd79300d4644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59d30b7fe1641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ae0fb0be38c42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cbd79300d4644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59d30b7fe1641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ae0fb0be38c42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cbd79300d4644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7902ee1260f45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5090205c5474a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84448ea6ed64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f624c012e4044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5090205c5474a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84448ea6ed64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f624c012e4044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5090205c5474a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84448ea6ed64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f624c012e4044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5090205c5474a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84448ea6ed64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f624c012e4044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3d29932a9c145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8957528b44343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433d42992224e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4f7fec81b8b4f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8957528b44343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433d42992224e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4f7fec81b8b4f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8957528b44343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433d42992224e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4f7fec81b8b4f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8957528b44343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433d42992224e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4f7fec81b8b4f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c6a43a549214e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7e8e9ea0b5a4f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059c135c2a945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81f859c4d7943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7e8e9ea0b5a4f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059c135c2a945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81f859c4d7943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7e8e9ea0b5a4f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059c135c2a945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81f859c4d7943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7e8e9ea0b5a4f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059c135c2a945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81f859c4d7943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cade1d5c5a549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208d6de97ac46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6969bb6a21946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5ab3c64bce940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208d6de97ac46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6969bb6a21946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5ab3c64bce940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208d6de97ac46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6969bb6a21946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5ab3c64bce940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208d6de97ac46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6969bb6a21946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5ab3c64bce940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17e96346b744fd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ad774e2ea3b43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9e78175ed9c49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f16edd7a31843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ad774e2ea3b43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9e78175ed9c49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f16edd7a31843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ad774e2ea3b43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9e78175ed9c49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f16edd7a31843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ad774e2ea3b43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9e78175ed9c49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f16edd7a31843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718ae27612b41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437525ebc834c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f69e44cca4d4a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99194f2eb6347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437525ebc834c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f69e44cca4d4a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99194f2eb6347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437525ebc834c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f69e44cca4d4a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99194f2eb6347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437525ebc834c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f69e44cca4d4a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99194f2eb6347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dee432f18934e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3c2d1ee6a2049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45b66bc149b41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e50300c2e7c4f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3c2d1ee6a2049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45b66bc149b41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e50300c2e7c4f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3c2d1ee6a2049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45b66bc149b41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e50300c2e7c4f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3c2d1ee6a2049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45b66bc149b41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e50300c2e7c4f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d6c0f765a6640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aca09d33e3f4d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6f8612d216f4f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ba84317847447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aca09d33e3f4d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6f8612d216f4f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ba84317847447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aca09d33e3f4d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6f8612d216f4f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ba84317847447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aca09d33e3f4d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6f8612d216f4f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ba84317847447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22b02a6878040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39e04dde3564a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9a0be0bd78541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2bf95cd01e44e1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39e04dde3564a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9a0be0bd78541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2bf95cd01e44e1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39e04dde3564a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9a0be0bd78541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2bf95cd01e44e1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39e04dde3564a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9a0be0bd78541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2bf95cd01e44e1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bcc497545b240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fe1218407414a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c38952b391a4f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a4639898aa34f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fe1218407414a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c38952b391a4f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a4639898aa34f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fe1218407414a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c38952b391a4f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a4639898aa34f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fe1218407414a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c38952b391a4f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a4639898aa34f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7aac90cb1e243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68c7cb8d5ea43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d2f445a470248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6b18ff8920a4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68c7cb8d5ea43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d2f445a470248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6b18ff8920a4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68c7cb8d5ea43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d2f445a470248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6b18ff8920a4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68c7cb8d5ea43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d2f445a470248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6b18ff8920a4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84c14ed1afa45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79a0c5189ce4d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35f2b72038c4b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7a85b617f7b49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79a0c5189ce4d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35f2b72038c4b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7a85b617f7b49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79a0c5189ce4d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35f2b72038c4b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7a85b617f7b49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79a0c5189ce4d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35f2b72038c4b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7a85b617f7b49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c46eddf06e34c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bd267a00bbc48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e5b328280554d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f16651a546343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bd267a00bbc48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e5b328280554d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f16651a546343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bd267a00bbc48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e5b328280554d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f16651a546343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bd267a00bbc48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e5b328280554d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f16651a546343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fb58aa32a5f48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cd762b3352d4f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497036cdb0d4d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b14b69c4b7641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cd762b3352d4f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497036cdb0d4d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b14b69c4b7641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cd762b3352d4f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497036cdb0d4d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b14b69c4b7641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cd762b3352d4f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497036cdb0d4d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b14b69c4b7641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c733a43e21445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3b7797965a74b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6f4d08646ad4a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f94f41324e042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3b7797965a74b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6f4d08646ad4a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f94f41324e042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3b7797965a74b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6f4d08646ad4a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f94f41324e042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3b7797965a74b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6f4d08646ad4a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f94f41324e042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f2758be70d24c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ca8e54c51ec43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18a5cbab6eb42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e138804b7e445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ca8e54c51ec43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18a5cbab6eb42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e138804b7e445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ca8e54c51ec43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18a5cbab6eb42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e138804b7e445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ca8e54c51ec43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18a5cbab6eb42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e138804b7e445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aa0c2d5eefc44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18267c4d7774d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1bdd43c80e547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9c8f8af32344b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18267c4d7774d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1bdd43c80e547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9c8f8af32344b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18267c4d7774d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1bdd43c80e547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9c8f8af32344b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18267c4d7774d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1bdd43c80e547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9c8f8af32344b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250fc5a30424e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94041b8e4c043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b121306954140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0553a59e8794d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94041b8e4c043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b121306954140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0553a59e8794d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94041b8e4c043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b121306954140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0553a59e8794d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94041b8e4c043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b121306954140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0553a59e8794d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8186b09226a4a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d1ac94187764ea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301843a34dd48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42d44c91ab348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d1ac94187764ea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301843a34dd48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42d44c91ab348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d1ac94187764ea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301843a34dd48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42d44c91ab348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d1ac94187764ea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301843a34dd48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42d44c91ab348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8ae2498f6c14d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723d94ddce847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4ab7dea7ffa4b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8f72aa8bbde4e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723d94ddce847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4ab7dea7ffa4b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8f72aa8bbde4e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723d94ddce847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4ab7dea7ffa4b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8f72aa8bbde4e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723d94ddce847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4ab7dea7ffa4b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8f72aa8bbde4e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522cda9f04440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fd87dc5345a47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7a60ac6fa7c48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917024d6a7c40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fd87dc5345a47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7a60ac6fa7c48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917024d6a7c40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fd87dc5345a47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7a60ac6fa7c48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917024d6a7c40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fd87dc5345a47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7a60ac6fa7c48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917024d6a7c40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7d910f5bea24e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a21574439f04f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a637dea53544d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bf48466c57845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a21574439f04f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a637dea53544d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bf48466c57845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a21574439f04f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a637dea53544d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bf48466c57845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a21574439f04f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a637dea53544d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bf48466c57845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33de2055cd741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8f26a00f5ea41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75c2d876b8747b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5fec08067a240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8f26a00f5ea41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75c2d876b8747b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5fec08067a240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8f26a00f5ea41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75c2d876b8747b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5fec08067a240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8f26a00f5ea41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75c2d876b8747b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5fec08067a240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fdb355ca14b4c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f9135238a6a4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8be7ee22b8749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bb963b5f2e743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f9135238a6a4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8be7ee22b8749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bb963b5f2e743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f9135238a6a4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8be7ee22b8749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bb963b5f2e743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f9135238a6a4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8be7ee22b8749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bb963b5f2e743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92824557f3543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0fdbb1c1db445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38f6520d8114b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65e260c15b248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0fdbb1c1db445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38f6520d8114b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65e260c15b248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0fdbb1c1db445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38f6520d8114b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65e260c15b248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0fdbb1c1db445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38f6520d8114b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65e260c15b248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5b514624cf941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7bc3ff5d71c42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db0871ce15048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778b05c3fca4a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7bc3ff5d71c42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db0871ce15048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778b05c3fca4a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7bc3ff5d71c42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db0871ce15048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778b05c3fca4a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7bc3ff5d71c42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db0871ce15048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778b05c3fca4a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294587877ec4b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681ed0a6dad4d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342caae685a48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848b4720c6e42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681ed0a6dad4d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342caae685a48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848b4720c6e42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681ed0a6dad4d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342caae685a48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848b4720c6e42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681ed0a6dad4d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342caae685a48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848b4720c6e42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03c6b469b1f46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e121a5d63e94e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a3ab7bf743042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96bc590be444e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e121a5d63e94e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a3ab7bf743042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96bc590be444e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e121a5d63e94e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a3ab7bf743042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96bc590be444e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e121a5d63e94e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a3ab7bf743042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96bc590be444e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208b4678c964a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81dc2ed6df242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86fd9250c4d4b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e745c08bbc34c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81dc2ed6df242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86fd9250c4d4b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e745c08bbc34c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81dc2ed6df242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86fd9250c4d4b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e745c08bbc34c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81dc2ed6df242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86fd9250c4d4b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e745c08bbc34c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82f88d8ec5d42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0fe32c8051f44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211b9caa36f4d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e20a983c4654b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0fe32c8051f44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211b9caa36f4d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e20a983c4654b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0fe32c8051f44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211b9caa36f4d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e20a983c4654b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0fe32c8051f44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211b9caa36f4d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e20a983c4654b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9145ae6a8fe43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b8c03f0ac1c4be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befbbd86bd348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f7369579c034a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b8c03f0ac1c4be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befbbd86bd348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f7369579c034a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b8c03f0ac1c4be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befbbd86bd348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f7369579c034a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b8c03f0ac1c4be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befbbd86bd348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f7369579c034a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ccab48008c743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9a22cbbf17947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bcce59d24404d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215d65b3f494e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9a22cbbf17947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bcce59d24404d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215d65b3f494e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9a22cbbf17947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bcce59d24404d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215d65b3f494e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9a22cbbf17947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bcce59d24404d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215d65b3f494e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ff42d44356c48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008cfa909ab49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e08df38be5542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7e56910f1354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008cfa909ab49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e08df38be5542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7e56910f1354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008cfa909ab49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e08df38be5542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7e56910f1354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008cfa909ab49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e08df38be5542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7e56910f1354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8387cc3233942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841d3eb52b446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256f5bec54f4b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a1f8b21adbb4c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841d3eb52b446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256f5bec54f4b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a1f8b21adbb4c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841d3eb52b446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256f5bec54f4b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a1f8b21adbb4c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841d3eb52b446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256f5bec54f4b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a1f8b21adbb4c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3a4e4b09c9b47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9bde001dda644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6169c38f88842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2de20562eb940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9bde001dda644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6169c38f88842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2de20562eb940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9bde001dda644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6169c38f88842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2de20562eb940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9bde001dda644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6169c38f88842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2de20562eb940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04e0cd0e19f4e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e544ac94eb04b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89e45f519af4a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35652aa04ea44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e544ac94eb04b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89e45f519af4a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35652aa04ea44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e544ac94eb04b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89e45f519af4a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35652aa04ea44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e544ac94eb04b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89e45f519af4a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35652aa04ea44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b35da072c9d44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5ddb0d878f349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90e3d728af444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806fcb49bf643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5ddb0d878f349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90e3d728af444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806fcb49bf643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5ddb0d878f349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90e3d728af444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806fcb49bf643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5ddb0d878f349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90e3d728af444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806fcb49bf643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b36e822fbf345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4a381051a7c4a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8d7380eda2d4e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3aad2f8251c46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4a381051a7c4a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8d7380eda2d4e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3aad2f8251c46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4a381051a7c4a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8d7380eda2d4e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3aad2f8251c46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4a381051a7c4a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8d7380eda2d4e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3aad2f8251c46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622116b029345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e90b39b817245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997db043ebe42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aae0b43f8c348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e90b39b817245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997db043ebe42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aae0b43f8c348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e90b39b817245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997db043ebe42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aae0b43f8c348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e90b39b817245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997db043ebe42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aae0b43f8c348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70e9de37cbb4d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73388a156974b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9d883cc82a547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c5167457bd847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73388a156974b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9d883cc82a547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c5167457bd847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73388a156974b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9d883cc82a547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c5167457bd847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73388a156974b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9d883cc82a547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c5167457bd847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9ad2a80573146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5fa6ad612d749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0015bbce9454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196201ceb8d44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5fa6ad612d749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0015bbce9454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196201ceb8d44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5fa6ad612d749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0015bbce9454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196201ceb8d44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5fa6ad612d749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0015bbce9454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196201ceb8d44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7c591bbce754c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ab6af9f717444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b1ea532bb4240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5a129c7ceac4a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ab6af9f717444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b1ea532bb4240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5a129c7ceac4a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ab6af9f717444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b1ea532bb4240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5a129c7ceac4a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ab6af9f717444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b1ea532bb4240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5a129c7ceac4a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3274d3f7f6a44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ad9fabfda7649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746fa1a7d7444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3e96e12f26c42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ad9fabfda7649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746fa1a7d7444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3e96e12f26c42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ad9fabfda7649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746fa1a7d7444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3e96e12f26c42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ad9fabfda7649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746fa1a7d7444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3e96e12f26c42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00f3c6be25442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5ef9f00df314f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f9c897c594f45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41e115914cc4c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5ef9f00df314f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f9c897c594f45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41e115914cc4c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5ef9f00df314f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f9c897c594f45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41e115914cc4c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5ef9f00df314f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f9c897c594f45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41e115914cc4c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5694555283243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680bf317def4b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9098323cec241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f918d020ba841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680bf317def4b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9098323cec241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f918d020ba841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680bf317def4b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9098323cec241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f918d020ba841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680bf317def4b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9098323cec241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f918d020ba841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b6430d10cbf4e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a2bcce9dfdd4d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08327f380f349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a1297f5824e4a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a2bcce9dfdd4d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08327f380f349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a1297f5824e4a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a2bcce9dfdd4d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08327f380f349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a1297f5824e4a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a2bcce9dfdd4d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08327f380f349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a1297f5824e4a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e92cc70951643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706188b54bf43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a9458dce55545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5cc20379e0940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706188b54bf43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a9458dce55545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5cc20379e0940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706188b54bf43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a9458dce55545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5cc20379e0940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706188b54bf43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a9458dce55545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5cc20379e0940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61d3f78c45b49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a5894b4887e40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a63992715be49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a9529725a814a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a5894b4887e40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a63992715be49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a9529725a814a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a5894b4887e40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a63992715be49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a9529725a814a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a5894b4887e40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a63992715be49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a9529725a814a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05f99006a754a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ac9f7df6d1c4d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20ca032f72545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0398c5ee53c45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ac9f7df6d1c4d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20ca032f72545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0398c5ee53c45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ac9f7df6d1c4d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20ca032f72545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0398c5ee53c45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ac9f7df6d1c4d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20ca032f72545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0398c5ee53c45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179f7f8b79848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799da54f6db42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bb4e551f5cf46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41038171d514e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799da54f6db42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bb4e551f5cf46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41038171d514e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799da54f6db42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bb4e551f5cf46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41038171d514e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799da54f6db42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bb4e551f5cf46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41038171d514e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f681a25ce2848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e5f6302442346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8bb193839484e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9a7f598e36e4a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e5f6302442346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8bb193839484e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9a7f598e36e4a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e5f6302442346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8bb193839484e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9a7f598e36e4a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e5f6302442346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8bb193839484e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9a7f598e36e4a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2edfbc589694d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664d0d709924c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252e6f9ad3f4f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408143184d040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664d0d709924c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252e6f9ad3f4f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408143184d040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664d0d709924c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252e6f9ad3f4f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408143184d040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664d0d709924c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252e6f9ad3f4f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408143184d040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6bb172d9e384e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76196ebeac94b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aa85a9ac8f64a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02f411eda004c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76196ebeac94b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aa85a9ac8f64a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02f411eda004c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76196ebeac94b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aa85a9ac8f64a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02f411eda004c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76196ebeac94b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aa85a9ac8f64a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02f411eda004c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5570c4969b444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183d55be12a4f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738f39b6e334d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8653ee44a3b44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183d55be12a4f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738f39b6e334d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8653ee44a3b44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183d55be12a4f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738f39b6e334d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8653ee44a3b44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183d55be12a4f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738f39b6e334d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8653ee44a3b44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d89098377ad46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590a01795de41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848abee30a141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7af04b3a6b047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590a01795de41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848abee30a141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7af04b3a6b047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590a01795de41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848abee30a141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7af04b3a6b047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590a01795de41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848abee30a141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7af04b3a6b047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cd7c62abee748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1481e6532d24fa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f8c173dd26e4a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feba90ade7543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1481e6532d24fa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f8c173dd26e4a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feba90ade7543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1481e6532d24fa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f8c173dd26e4a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feba90ade7543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1481e6532d24fa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f8c173dd26e4a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feba90ade7543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b4c2447a5fb49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08fdf1915854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0c64d859c8b4a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d8edc292a8f4b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08fdf1915854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0c64d859c8b4a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d8edc292a8f4b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08fdf1915854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0c64d859c8b4a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d8edc292a8f4b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08fdf1915854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0c64d859c8b4a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d8edc292a8f4b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e55643aa46644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762208aa9fa4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4af96b02ee446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f267c9b848c4e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762208aa9fa4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4af96b02ee446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f267c9b848c4e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762208aa9fa4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4af96b02ee446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f267c9b848c4e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762208aa9fa4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4af96b02ee446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f267c9b848c4e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e17e7c2aa5f4b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171887eb60c4f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bf6e1127d4641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a63a0b1696d42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171887eb60c4f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bf6e1127d4641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a63a0b1696d42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171887eb60c4f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bf6e1127d4641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a63a0b1696d42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171887eb60c4f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bf6e1127d4641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a63a0b1696d42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19cb9050de444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0a1c7e497ff4a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a7f7e888b2d47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2c32afc976546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0a1c7e497ff4a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a7f7e888b2d47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2c32afc976546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0a1c7e497ff4a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a7f7e888b2d47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2c32afc976546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0a1c7e497ff4a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a7f7e888b2d47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2c32afc976546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77bbef04ea445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83e34e0a10748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7e6657111124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9b1e28e9ab845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83e34e0a10748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7e6657111124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9b1e28e9ab845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83e34e0a10748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7e6657111124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9b1e28e9ab845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83e34e0a10748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7e6657111124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9b1e28e9ab845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25ec2e3f16341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6deaf00549448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8ba072169a74a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7e1e014214448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6deaf00549448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8ba072169a74a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7e1e014214448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6deaf00549448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8ba072169a74a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7e1e014214448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6deaf00549448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8ba072169a74a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7e1e014214448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9234535216943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ceaa09c5f8247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1853eea31ce40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c196282e2ac4c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ceaa09c5f8247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1853eea31ce40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c196282e2ac4c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ceaa09c5f8247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1853eea31ce40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c196282e2ac4c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ceaa09c5f8247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1853eea31ce40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c196282e2ac4c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520119cc65c4f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c2ce0735abb4d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2df7110f49e431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b2a0937bf1141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c2ce0735abb4d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2df7110f49e431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b2a0937bf1141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c2ce0735abb4d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2df7110f49e431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b2a0937bf1141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c2ce0735abb4d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2df7110f49e431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b2a0937bf1141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de95d0a39d148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832e04c350e4c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67241e936304f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14dc9d7227a4ce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832e04c350e4c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67241e936304f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14dc9d7227a4ce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832e04c350e4c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67241e936304f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14dc9d7227a4ce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832e04c350e4c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67241e936304f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14dc9d7227a4ce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a421102d6674f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0d17d58b0094d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573ebea18624f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aa53999e3ff4e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0d17d58b0094d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573ebea18624f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aa53999e3ff4e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0d17d58b0094d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573ebea18624f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aa53999e3ff4e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0d17d58b0094d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573ebea18624f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aa53999e3ff4e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82a0f85bd2b46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ed8b619961f40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65594e1486e4f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c039e8db1e54f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ed8b619961f40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65594e1486e4f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c039e8db1e54f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ed8b619961f40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65594e1486e4f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c039e8db1e54f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ed8b619961f40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65594e1486e4f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c039e8db1e54f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2044251e96e46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4308f3afeff4b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0c93036f99f46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3d88e72e05548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4308f3afeff4b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0c93036f99f46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3d88e72e05548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4308f3afeff4b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0c93036f99f46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3d88e72e05548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4308f3afeff4b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0c93036f99f46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3d88e72e05548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442b600971b4d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c53df6e972c4f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b5eb4623e5342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4b6959ff6c542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c53df6e972c4f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b5eb4623e5342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4b6959ff6c542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c53df6e972c4f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b5eb4623e5342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4b6959ff6c542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c53df6e972c4f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b5eb4623e5342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4b6959ff6c542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bb3b4cdd4c14d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45403af346f4b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e1b60c8e68a4a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0d022c035db45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45403af346f4b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e1b60c8e68a4a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0d022c035db45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45403af346f4b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e1b60c8e68a4a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0d022c035db45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45403af346f4b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e1b60c8e68a4a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0d022c035db45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8b168d474b645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bf38839df1842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491376904b24c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ee005f0116a4b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bf38839df1842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491376904b24c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ee005f0116a4b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bf38839df1842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491376904b24c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ee005f0116a4b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bf38839df1842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491376904b24c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ee005f0116a4b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591db8d2aa74c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e3c5273d5094f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2ba94a10b9248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6f399f7441d47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e3c5273d5094f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2ba94a10b9248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6f399f7441d47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e3c5273d5094f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2ba94a10b9248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6f399f7441d47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e3c5273d5094f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2ba94a10b9248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6f399f7441d47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8c1b4bca37048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079f347895c49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dc243b59a2744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96e11ea07354d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079f347895c49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dc243b59a2744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96e11ea07354d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079f347895c49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dc243b59a2744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96e11ea07354d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079f347895c49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dc243b59a2744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96e11ea07354d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82c7922991942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b85bf390e1a4a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ad52b145b8848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ac7488556894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b85bf390e1a4a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ad52b145b8848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ac7488556894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b85bf390e1a4a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ad52b145b8848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ac7488556894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b85bf390e1a4a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ad52b145b8848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ac7488556894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ee50fc4d0604f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18cca219a1745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b62159b192247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83b89c24f2c47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18cca219a1745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b62159b192247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83b89c24f2c47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18cca219a1745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b62159b192247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83b89c24f2c47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18cca219a1745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b62159b192247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83b89c24f2c47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2d3275564354f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0a0ba3672c44c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7048c59875742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dac9ecab3844d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0a0ba3672c44c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7048c59875742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dac9ecab3844d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0a0ba3672c44c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7048c59875742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dac9ecab3844d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0a0ba3672c44c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7048c59875742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dac9ecab3844d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8121f05473148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a6dce757fd94c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a7d80cfb10f40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2c98e59bb1d43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a6dce757fd94c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a7d80cfb10f40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2c98e59bb1d43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a6dce757fd94c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a7d80cfb10f40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2c98e59bb1d43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a6dce757fd94c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a7d80cfb10f40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2c98e59bb1d43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2fa026a8ede4a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3929a05c19840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8bd1b7cab224b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847a81012a44b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3929a05c19840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8bd1b7cab224b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847a81012a44b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3929a05c19840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8bd1b7cab224b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847a81012a44b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3929a05c19840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8bd1b7cab224b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847a81012a44b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f9ea80a6c8e41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70b792ea42a45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93a5bf0ab7f4a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9d69ed6ac454b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70b792ea42a45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93a5bf0ab7f4a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9d69ed6ac454b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70b792ea42a45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93a5bf0ab7f4a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9d69ed6ac454b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70b792ea42a45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93a5bf0ab7f4a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9d69ed6ac454b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7</cp:revision>
  <dcterms:created xsi:type="dcterms:W3CDTF">2012-09-14T14:16:26Z</dcterms:created>
  <dcterms:modified xsi:type="dcterms:W3CDTF">2012-11-20T09:56:04Z</dcterms:modified>
</cp:coreProperties>
</file>