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bmp" ContentType="image/bmp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6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76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94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26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8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40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43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67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3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73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73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29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1.xml" Id="rId1" /><Relationship Type="http://schemas.openxmlformats.org/officeDocument/2006/relationships/image" Target="/ppt/media/image2.png" Id="Rc5e1dddb2a8c4d6a" /><Relationship Type="http://schemas.openxmlformats.org/officeDocument/2006/relationships/image" Target="/ppt/media/image.bmp" Id="Ra3c620b4247e4a11" /><Relationship Type="http://schemas.openxmlformats.org/officeDocument/2006/relationships/image" Target="/ppt/media/image2.jpg" Id="R143d11148d3f4fa3" /><Relationship Type="http://schemas.openxmlformats.org/officeDocument/2006/relationships/image" Target="/ppt/media/image3.png" Id="Rb0e271e64d9443c9" /><Relationship Type="http://schemas.openxmlformats.org/officeDocument/2006/relationships/image" Target="/ppt/media/image2.bmp" Id="R3717eb4c400544a4" /><Relationship Type="http://schemas.openxmlformats.org/officeDocument/2006/relationships/image" Target="/ppt/media/image3.bmp" Id="R3bf476d41e0246fa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1.xml" Id="rId1" /><Relationship Type="http://schemas.openxmlformats.org/officeDocument/2006/relationships/image" Target="/ppt/media/image4.png" Id="Rba4398d8a5204166" /><Relationship Type="http://schemas.openxmlformats.org/officeDocument/2006/relationships/image" Target="/ppt/media/image4.bmp" Id="R0eb005dd50574d5e" /><Relationship Type="http://schemas.openxmlformats.org/officeDocument/2006/relationships/image" Target="/ppt/media/image3.jpg" Id="Rc90319fa11bf4c0b" /><Relationship Type="http://schemas.openxmlformats.org/officeDocument/2006/relationships/image" Target="/ppt/media/image5.png" Id="R8beaa149deea4143" /><Relationship Type="http://schemas.openxmlformats.org/officeDocument/2006/relationships/image" Target="/ppt/media/image5.bmp" Id="R728b8dc476a54e1e" /><Relationship Type="http://schemas.openxmlformats.org/officeDocument/2006/relationships/image" Target="/ppt/media/image6.bmp" Id="R5ae143e654364811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3bf476d41e0246f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43d11148d3f4fa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a3c620b4247e4a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c5e1dddb2a8c4d6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43d11148d3f4fa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a3c620b4247e4a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c5e1dddb2a8c4d6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43d11148d3f4fa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a3c620b4247e4a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c5e1dddb2a8c4d6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43d11148d3f4fa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a3c620b4247e4a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c5e1dddb2a8c4d6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86232" y="2967335"/>
            <a:ext cx="2571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HELLO!</a:t>
            </a:r>
            <a:endParaRPr lang="fr-F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557441"/>
      </p:ext>
    </p:extLst>
  </p:cSld>
  <p:clrMapOvr>
    <a:masterClrMapping/>
  </p:clrMapOvr>
</p:sld>
</file>

<file path=ppt/slides/slide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5ae143e6543648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c90319fa11bf4c0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0eb005dd50574d5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a4398d8a52041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c90319fa11bf4c0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0eb005dd50574d5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a4398d8a52041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c90319fa11bf4c0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0eb005dd50574d5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a4398d8a52041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c90319fa11bf4c0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0eb005dd50574d5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a4398d8a52041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Affichage à l'écran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5</cp:revision>
  <dcterms:created xsi:type="dcterms:W3CDTF">2012-09-14T14:16:26Z</dcterms:created>
  <dcterms:modified xsi:type="dcterms:W3CDTF">2012-09-25T10:29:13Z</dcterms:modified>
</cp:coreProperties>
</file>