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75b9ee0053884819"/>
    <p:sldId id="258" r:id="Rac26b55610c540ff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75b9ee0053884819" /><Relationship Type="http://schemas.openxmlformats.org/officeDocument/2006/relationships/slide" Target="/ppt/slides/slide4.xml" Id="Rac26b55610c540f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7e4bba20b4e468c" /><Relationship Type="http://schemas.openxmlformats.org/officeDocument/2006/relationships/image" Target="/ppt/media/image5.png" Id="rId2" /><Relationship Type="http://schemas.openxmlformats.org/officeDocument/2006/relationships/image" Target="/ppt/media/image6.png" Id="R0bc24e4f6a22424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edb24964e164295" /><Relationship Type="http://schemas.openxmlformats.org/officeDocument/2006/relationships/image" Target="/ppt/media/image7.png" Id="rId2" /><Relationship Type="http://schemas.openxmlformats.org/officeDocument/2006/relationships/image" Target="/ppt/media/image8.png" Id="R0bc24e4f6a224247" /></Relationships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0bc24e4f6a224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Bonjour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0bc24e4f6a224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Bonjour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tanguy.krotoff</dc:creator>
  <cp:lastModifiedBy>tanguy.krotoff</cp:lastModifiedBy>
  <cp:revision>7</cp:revision>
  <dcterms:created xsi:type="dcterms:W3CDTF">2012-10-19T11:40:34Z</dcterms:created>
  <dcterms:modified xsi:type="dcterms:W3CDTF">2012-11-28T13:19:54Z</dcterms:modified>
</cp:coreProperties>
</file>