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10301a0e75544e8c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10301a0e75544e8c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e5f2ddcfc349467a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34a55caaecc47d6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e5f2ddcfc34946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