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753e72fe2cd24634"/>
    <p:sldId id="260" r:id="R91449d3ecda34b41"/>
    <p:sldId id="261" r:id="Rc7b684affb0a4fae"/>
    <p:sldId id="262" r:id="R9755b78363604044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753e72fe2cd24634" /><Relationship Type="http://schemas.openxmlformats.org/officeDocument/2006/relationships/slide" Target="/ppt/slides/slide6.xml" Id="R91449d3ecda34b41" /><Relationship Type="http://schemas.openxmlformats.org/officeDocument/2006/relationships/slide" Target="/ppt/slides/slide7.xml" Id="Rc7b684affb0a4fae" /><Relationship Type="http://schemas.openxmlformats.org/officeDocument/2006/relationships/slide" Target="/ppt/slides/slide8.xml" Id="R9755b7836360404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6b2f2a5fc3ae45f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0b804c2b5744fb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1294138530a4ba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d8b4136efe1497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0a1ed2c1d854db7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6b2f2a5fc3ae45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