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a926adc3e8e84ef7"/>
    <p:sldId id="260" r:id="R583a821498874d77"/>
    <p:sldId id="261" r:id="R78e60c297dc845fa"/>
    <p:sldId id="262" r:id="Rab2a403e14d54359"/>
    <p:sldId id="263" r:id="R6fedfd7c5c2249e4"/>
    <p:sldId id="264" r:id="R212d3c0e71ee44d3"/>
    <p:sldId id="265" r:id="R65daf052bd904714"/>
    <p:sldId id="266" r:id="Rcc1768f67db14462"/>
    <p:sldId id="267" r:id="R3d31c442e88e4654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a926adc3e8e84ef7" /><Relationship Type="http://schemas.openxmlformats.org/officeDocument/2006/relationships/slide" Target="/ppt/slides/slide6.xml" Id="R583a821498874d77" /><Relationship Type="http://schemas.openxmlformats.org/officeDocument/2006/relationships/slide" Target="/ppt/slides/slide7.xml" Id="R78e60c297dc845fa" /><Relationship Type="http://schemas.openxmlformats.org/officeDocument/2006/relationships/slide" Target="/ppt/slides/slide8.xml" Id="Rab2a403e14d54359" /><Relationship Type="http://schemas.openxmlformats.org/officeDocument/2006/relationships/slide" Target="/ppt/slides/slide10.xml" Id="R6fedfd7c5c2249e4" /><Relationship Type="http://schemas.openxmlformats.org/officeDocument/2006/relationships/slide" Target="/ppt/slides/slide11.xml" Id="R212d3c0e71ee44d3" /><Relationship Type="http://schemas.openxmlformats.org/officeDocument/2006/relationships/slide" Target="/ppt/slides/slide13.xml" Id="R65daf052bd904714" /><Relationship Type="http://schemas.openxmlformats.org/officeDocument/2006/relationships/slide" Target="/ppt/slides/slide14.xml" Id="Rcc1768f67db14462" /><Relationship Type="http://schemas.openxmlformats.org/officeDocument/2006/relationships/slide" Target="/ppt/slides/slide15.xml" Id="R3d31c442e88e465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aa918a29898497b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a0c01853f1f47c4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e6fe61dc8ce43c6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8f40e00606246dd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fec684b40954a7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e275a6c67b314cc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fd9ff154fad433a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b7e2f70ad30495b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67be038009641e8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3d2b781e0ae40ee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2.17.6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3.17.6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1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1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3.29.6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3.30.1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3.31.1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1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3.32.1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3.32.6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e275a6c67b314c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1.0.1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1.3.1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1.6.1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2.13.6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3.13.6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