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0c58c6b38d754342"/>
    <p:sldId id="259" r:id="Re21b95689384470b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3.xml" Id="R0c58c6b38d754342" /><Relationship Type="http://schemas.openxmlformats.org/officeDocument/2006/relationships/slide" Target="/ppt/slides/slide4.xml" Id="Re21b95689384470b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9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3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6bb02b4e74484011" /><Relationship Type="http://schemas.openxmlformats.org/officeDocument/2006/relationships/image" Target="/ppt/media/image.png" Id="Rb4c03c712f3844d3" /><Relationship Type="http://schemas.openxmlformats.org/officeDocument/2006/relationships/image" Target="/ppt/media/image2.png" Id="R4fb7766ca9d84770" /><Relationship Type="http://schemas.openxmlformats.org/officeDocument/2006/relationships/image" Target="/ppt/media/image3.png" Id="R33d11ac67eed43d1" /><Relationship Type="http://schemas.openxmlformats.org/officeDocument/2006/relationships/image" Target="/ppt/media/image4.png" Id="Rd1a7ea06ab0e4527" /><Relationship Type="http://schemas.openxmlformats.org/officeDocument/2006/relationships/image" Target="/ppt/media/image5.png" Id="R6bebca3896854cb8" /><Relationship Type="http://schemas.openxmlformats.org/officeDocument/2006/relationships/image" Target="/ppt/media/image6.png" Id="Rc95fe43a1ebe4f3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dace7f59f968499c" /><Relationship Type="http://schemas.openxmlformats.org/officeDocument/2006/relationships/image" Target="/ppt/media/image7.png" Id="Rb4c03c712f3844d3" /><Relationship Type="http://schemas.openxmlformats.org/officeDocument/2006/relationships/image" Target="/ppt/media/image8.png" Id="R4fb7766ca9d84770" /><Relationship Type="http://schemas.openxmlformats.org/officeDocument/2006/relationships/image" Target="/ppt/media/image9.png" Id="R33d11ac67eed43d1" /><Relationship Type="http://schemas.openxmlformats.org/officeDocument/2006/relationships/image" Target="/ppt/media/image10.png" Id="Rd1a7ea06ab0e4527" /><Relationship Type="http://schemas.openxmlformats.org/officeDocument/2006/relationships/image" Target="/ppt/media/image11.png" Id="R6bebca3896854cb8" /><Relationship Type="http://schemas.openxmlformats.org/officeDocument/2006/relationships/image" Target="/ppt/media/image12.png" Id="Rc95fe43a1ebe4f37" /></Relationships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65925"/>
              </p:ext>
            </p:extLst>
          </p:nvPr>
        </p:nvGraphicFramePr>
        <p:xfrm>
          <a:off x="457200" y="130477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0.0</a:t>
                      </a:r>
                      <a:endParaRPr lang="fr-FR" dirty="0"/>
                    </a:p>
                  </a:txBody>
                  <a:tcPr>
                    <a:blipFill>
                      <a:blip r:embed="Rb4c03c712f3844d3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3.0</a:t>
                      </a:r>
                      <a:endParaRPr lang="fr-FR" dirty="0"/>
                    </a:p>
                  </a:txBody>
                  <a:tcPr>
                    <a:blipFill>
                      <a:blip r:embed="R4fb7766ca9d84770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0.1</a:t>
                      </a:r>
                      <a:endParaRPr lang="fr-FR" dirty="0"/>
                    </a:p>
                  </a:txBody>
                  <a:tcPr>
                    <a:blipFill>
                      <a:blip r:embed="R33d11ac67eed43d1"/>
                      <a:srcRect/>
                      <a:stretch>
                        <a:fillRect l="0" t="14000" r="9000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0.2</a:t>
                      </a:r>
                      <a:endParaRPr lang="fr-FR" dirty="0"/>
                    </a:p>
                  </a:txBody>
                  <a:tcPr>
                    <a:blipFill>
                      <a:blip r:embed="Rd1a7ea06ab0e4527"/>
                      <a:srcRect/>
                      <a:stretch>
                        <a:fillRect l="0" t="1400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0.3</a:t>
                      </a:r>
                      <a:endParaRPr lang="fr-FR" dirty="0"/>
                    </a:p>
                  </a:txBody>
                  <a:tcPr>
                    <a:blipFill>
                      <a:blip r:embed="R6bebca3896854cb8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0.4</a:t>
                      </a:r>
                      <a:endParaRPr lang="fr-FR" dirty="0"/>
                    </a:p>
                  </a:txBody>
                  <a:tcPr>
                    <a:blipFill>
                      <a:blip r:embed="Rc95fe43a1ebe4f37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65925"/>
              </p:ext>
            </p:extLst>
          </p:nvPr>
        </p:nvGraphicFramePr>
        <p:xfrm>
          <a:off x="457200" y="130477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0.0</a:t>
                      </a:r>
                      <a:endParaRPr lang="fr-FR" dirty="0"/>
                    </a:p>
                  </a:txBody>
                  <a:tcPr>
                    <a:blipFill>
                      <a:blip r:embed="Rb4c03c712f3844d3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3.0</a:t>
                      </a:r>
                      <a:endParaRPr lang="fr-FR" dirty="0"/>
                    </a:p>
                  </a:txBody>
                  <a:tcPr>
                    <a:blipFill>
                      <a:blip r:embed="R4fb7766ca9d84770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0.1</a:t>
                      </a:r>
                      <a:endParaRPr lang="fr-FR" dirty="0"/>
                    </a:p>
                  </a:txBody>
                  <a:tcPr>
                    <a:blipFill>
                      <a:blip r:embed="R33d11ac67eed43d1"/>
                      <a:srcRect/>
                      <a:stretch>
                        <a:fillRect l="0" t="14000" r="9000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0.2</a:t>
                      </a:r>
                      <a:endParaRPr lang="fr-FR" dirty="0"/>
                    </a:p>
                  </a:txBody>
                  <a:tcPr>
                    <a:blipFill>
                      <a:blip r:embed="Rd1a7ea06ab0e4527"/>
                      <a:srcRect/>
                      <a:stretch>
                        <a:fillRect l="0" t="1400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0.3</a:t>
                      </a:r>
                      <a:endParaRPr lang="fr-FR" dirty="0"/>
                    </a:p>
                  </a:txBody>
                  <a:tcPr>
                    <a:blipFill>
                      <a:blip r:embed="R6bebca3896854cb8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0.4</a:t>
                      </a:r>
                      <a:endParaRPr lang="fr-FR" dirty="0"/>
                    </a:p>
                  </a:txBody>
                  <a:tcPr>
                    <a:blipFill>
                      <a:blip r:embed="Rc95fe43a1ebe4f37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110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21</cp:revision>
  <dcterms:created xsi:type="dcterms:W3CDTF">2012-10-15T15:42:04Z</dcterms:created>
  <dcterms:modified xsi:type="dcterms:W3CDTF">2012-11-29T11:25:09Z</dcterms:modified>
</cp:coreProperties>
</file>