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bin" ContentType="image/png"/>
  <Default Extension="bmp" ContentType="image/bmp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7" r:id="R0f710271fd1040c7"/>
    <p:sldId id="356" r:id="Raf6d0ebe4ee248fd"/>
    <p:sldId id="355" r:id="Re826c9cd78d943f1"/>
    <p:sldId id="354" r:id="R2d54c0c242cb453b"/>
    <p:sldId id="353" r:id="R48bf5c2dbfd34e5e"/>
    <p:sldId id="352" r:id="R624ad9198e864c2e"/>
    <p:sldId id="351" r:id="R78f28dc40f48420c"/>
    <p:sldId id="350" r:id="R1cf0cfef8e6541fd"/>
    <p:sldId id="349" r:id="R88d902df773b4705"/>
    <p:sldId id="348" r:id="R75b6b52355ba4829"/>
    <p:sldId id="347" r:id="R3475b09f8dca4889"/>
    <p:sldId id="346" r:id="R67bd4962e5b64f09"/>
    <p:sldId id="345" r:id="Ra6239f8ad0d041b9"/>
    <p:sldId id="344" r:id="Rcea2a12dcb554443"/>
    <p:sldId id="343" r:id="R9f684346561c4522"/>
    <p:sldId id="342" r:id="Rbe7a8fe25be24b30"/>
    <p:sldId id="341" r:id="R16dc60dbcea64d18"/>
    <p:sldId id="340" r:id="R5e351d12fec147e8"/>
    <p:sldId id="339" r:id="R28909736309d438f"/>
    <p:sldId id="338" r:id="R8c7b86e94f3549c1"/>
    <p:sldId id="337" r:id="R5be89a496bb74aeb"/>
    <p:sldId id="336" r:id="R8bd63306634b428e"/>
    <p:sldId id="335" r:id="R3ad0d6afe85e4dc7"/>
    <p:sldId id="334" r:id="R6d5f0788a45a4d95"/>
    <p:sldId id="333" r:id="Rec1726017a97448c"/>
    <p:sldId id="332" r:id="R0e480723e5794aef"/>
    <p:sldId id="331" r:id="Rabdbce4b06514f0c"/>
    <p:sldId id="330" r:id="Rcec2b98bea824201"/>
    <p:sldId id="329" r:id="R8954179928ed4fd0"/>
    <p:sldId id="328" r:id="R3ae1917012c949ba"/>
    <p:sldId id="327" r:id="R79bf5e021213464c"/>
    <p:sldId id="326" r:id="Re28a8b022e1e4127"/>
    <p:sldId id="325" r:id="Rb11375fa13ae4ea5"/>
    <p:sldId id="324" r:id="Rb3609dcdc79649dc"/>
    <p:sldId id="323" r:id="R563263e070fb4981"/>
    <p:sldId id="322" r:id="Rd35f3e2547214d81"/>
    <p:sldId id="321" r:id="Rd5fc156eb8984941"/>
    <p:sldId id="320" r:id="Rb14a6e7f1ea544f8"/>
    <p:sldId id="319" r:id="Rc2b766136df44df7"/>
    <p:sldId id="318" r:id="R5411d2077c914238"/>
    <p:sldId id="317" r:id="Rc4ca7ca47a7d4d4d"/>
    <p:sldId id="316" r:id="R005568b9789044fd"/>
    <p:sldId id="315" r:id="R1a09a066f1dc4f60"/>
    <p:sldId id="314" r:id="Rc438eaeffdd54e2a"/>
    <p:sldId id="313" r:id="R5f58d0060d8f42cc"/>
    <p:sldId id="312" r:id="Rd64341234a4e4852"/>
    <p:sldId id="311" r:id="Re97e76d2009b429b"/>
    <p:sldId id="310" r:id="Rabc64febc32741d5"/>
    <p:sldId id="309" r:id="R7b8e58eb4f8a43a7"/>
    <p:sldId id="308" r:id="Rc796ba0b683b4d02"/>
    <p:sldId id="307" r:id="Rdb847f0fe1724450"/>
    <p:sldId id="306" r:id="R99e88bec604b4274"/>
    <p:sldId id="305" r:id="R7f2c63b497934b20"/>
    <p:sldId id="304" r:id="Rfae0023b24134f33"/>
    <p:sldId id="303" r:id="R13871b27c3e44e87"/>
    <p:sldId id="302" r:id="R02308fcf365b48cb"/>
    <p:sldId id="301" r:id="Rfc44fac833c24a3a"/>
    <p:sldId id="300" r:id="Rde86e8c976cd449a"/>
    <p:sldId id="299" r:id="R09e541a277374cb3"/>
    <p:sldId id="298" r:id="R9c8a54e70a4142ae"/>
    <p:sldId id="297" r:id="Rc35ccd0e3b024308"/>
    <p:sldId id="296" r:id="R18733f2cd73f49cf"/>
    <p:sldId id="295" r:id="R2550167eeb70415d"/>
    <p:sldId id="294" r:id="R2c671187c37d41a5"/>
    <p:sldId id="293" r:id="R35371e796c504f25"/>
    <p:sldId id="292" r:id="R9806345af9f4492b"/>
    <p:sldId id="291" r:id="Rcedf39b6a39f459c"/>
    <p:sldId id="290" r:id="R9b1a1e652acb45ae"/>
    <p:sldId id="289" r:id="Rfee3d80feb2d43c1"/>
    <p:sldId id="288" r:id="Rdfefb75ef3fc404b"/>
    <p:sldId id="287" r:id="Rdf2b529c87fe4898"/>
    <p:sldId id="286" r:id="R985fb360c8f34281"/>
    <p:sldId id="285" r:id="R84e7d5029f074113"/>
    <p:sldId id="284" r:id="Ra0d3d1d726494ff1"/>
    <p:sldId id="283" r:id="Re09b2d0b31b44286"/>
    <p:sldId id="282" r:id="R83330671ed194b7d"/>
    <p:sldId id="281" r:id="R68b91114959b4929"/>
    <p:sldId id="280" r:id="R7e5d059b6c114439"/>
    <p:sldId id="279" r:id="Rbbbbad04e28e4984"/>
    <p:sldId id="278" r:id="Rf36ecdb99a70417a"/>
    <p:sldId id="277" r:id="Rd4db2493d1824d8f"/>
    <p:sldId id="276" r:id="R6fe15ca3ed664eff"/>
    <p:sldId id="275" r:id="R8ea426495ab14580"/>
    <p:sldId id="274" r:id="Rba4c6e64993441d0"/>
    <p:sldId id="273" r:id="R06786d8fefd34a37"/>
    <p:sldId id="272" r:id="Rd370fa626d604869"/>
    <p:sldId id="271" r:id="R557b68eb90814ec4"/>
    <p:sldId id="270" r:id="R8b7001f640f64946"/>
    <p:sldId id="269" r:id="R108a59fc6eb842d8"/>
    <p:sldId id="268" r:id="Rb34fb68bae6d4c66"/>
    <p:sldId id="267" r:id="R7684a0528a4d454a"/>
    <p:sldId id="266" r:id="R69ec9c24f3f24cae"/>
    <p:sldId id="265" r:id="R95281699c7904098"/>
    <p:sldId id="264" r:id="Rb9663cb9576e4eca"/>
    <p:sldId id="263" r:id="R00ee3c523b834729"/>
    <p:sldId id="262" r:id="Rbe051c3e6c464d58"/>
    <p:sldId id="261" r:id="R0cd39ef39d364c03"/>
    <p:sldId id="260" r:id="R12664ed15fb7487b"/>
    <p:sldId id="259" r:id="R54254a3542aa47a0"/>
    <p:sldId id="258" r:id="R092beb1244f249f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3" /><Relationship Type="http://schemas.openxmlformats.org/officeDocument/2006/relationships/tableStyles" Target="tableStyles.xml" Id="rId7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openxmlformats.org/officeDocument/2006/relationships/slide" Target="/ppt/slides/slide2.xml" Id="R092beb1244f249f8" /><Relationship Type="http://schemas.openxmlformats.org/officeDocument/2006/relationships/slide" Target="/ppt/slides/slide3.xml" Id="R54254a3542aa47a0" /><Relationship Type="http://schemas.openxmlformats.org/officeDocument/2006/relationships/slide" Target="/ppt/slides/slide4.xml" Id="R12664ed15fb7487b" /><Relationship Type="http://schemas.openxmlformats.org/officeDocument/2006/relationships/slide" Target="/ppt/slides/slide5.xml" Id="R0cd39ef39d364c03" /><Relationship Type="http://schemas.openxmlformats.org/officeDocument/2006/relationships/slide" Target="/ppt/slides/slide6.xml" Id="Rbe051c3e6c464d58" /><Relationship Type="http://schemas.openxmlformats.org/officeDocument/2006/relationships/slide" Target="/ppt/slides/slide7.xml" Id="R00ee3c523b834729" /><Relationship Type="http://schemas.openxmlformats.org/officeDocument/2006/relationships/slide" Target="/ppt/slides/slide8.xml" Id="Rb9663cb9576e4eca" /><Relationship Type="http://schemas.openxmlformats.org/officeDocument/2006/relationships/slide" Target="/ppt/slides/slide9.xml" Id="R95281699c7904098" /><Relationship Type="http://schemas.openxmlformats.org/officeDocument/2006/relationships/slide" Target="/ppt/slides/slide10.xml" Id="R69ec9c24f3f24cae" /><Relationship Type="http://schemas.openxmlformats.org/officeDocument/2006/relationships/slide" Target="/ppt/slides/slide11.xml" Id="R7684a0528a4d454a" /><Relationship Type="http://schemas.openxmlformats.org/officeDocument/2006/relationships/slide" Target="/ppt/slides/slide12.xml" Id="Rb34fb68bae6d4c66" /><Relationship Type="http://schemas.openxmlformats.org/officeDocument/2006/relationships/slide" Target="/ppt/slides/slide13.xml" Id="R108a59fc6eb842d8" /><Relationship Type="http://schemas.openxmlformats.org/officeDocument/2006/relationships/slide" Target="/ppt/slides/slide14.xml" Id="R8b7001f640f64946" /><Relationship Type="http://schemas.openxmlformats.org/officeDocument/2006/relationships/slide" Target="/ppt/slides/slide15.xml" Id="R557b68eb90814ec4" /><Relationship Type="http://schemas.openxmlformats.org/officeDocument/2006/relationships/slide" Target="/ppt/slides/slide16.xml" Id="Rd370fa626d604869" /><Relationship Type="http://schemas.openxmlformats.org/officeDocument/2006/relationships/slide" Target="/ppt/slides/slide17.xml" Id="R06786d8fefd34a37" /><Relationship Type="http://schemas.openxmlformats.org/officeDocument/2006/relationships/slide" Target="/ppt/slides/slide18.xml" Id="Rba4c6e64993441d0" /><Relationship Type="http://schemas.openxmlformats.org/officeDocument/2006/relationships/slide" Target="/ppt/slides/slide19.xml" Id="R8ea426495ab14580" /><Relationship Type="http://schemas.openxmlformats.org/officeDocument/2006/relationships/slide" Target="/ppt/slides/slide20.xml" Id="R6fe15ca3ed664eff" /><Relationship Type="http://schemas.openxmlformats.org/officeDocument/2006/relationships/slide" Target="/ppt/slides/slide21.xml" Id="Rd4db2493d1824d8f" /><Relationship Type="http://schemas.openxmlformats.org/officeDocument/2006/relationships/slide" Target="/ppt/slides/slide22.xml" Id="Rf36ecdb99a70417a" /><Relationship Type="http://schemas.openxmlformats.org/officeDocument/2006/relationships/slide" Target="/ppt/slides/slide23.xml" Id="Rbbbbad04e28e4984" /><Relationship Type="http://schemas.openxmlformats.org/officeDocument/2006/relationships/slide" Target="/ppt/slides/slide24.xml" Id="R7e5d059b6c114439" /><Relationship Type="http://schemas.openxmlformats.org/officeDocument/2006/relationships/slide" Target="/ppt/slides/slide25.xml" Id="R68b91114959b4929" /><Relationship Type="http://schemas.openxmlformats.org/officeDocument/2006/relationships/slide" Target="/ppt/slides/slide26.xml" Id="R83330671ed194b7d" /><Relationship Type="http://schemas.openxmlformats.org/officeDocument/2006/relationships/slide" Target="/ppt/slides/slide27.xml" Id="Re09b2d0b31b44286" /><Relationship Type="http://schemas.openxmlformats.org/officeDocument/2006/relationships/slide" Target="/ppt/slides/slide28.xml" Id="Ra0d3d1d726494ff1" /><Relationship Type="http://schemas.openxmlformats.org/officeDocument/2006/relationships/slide" Target="/ppt/slides/slide29.xml" Id="R84e7d5029f074113" /><Relationship Type="http://schemas.openxmlformats.org/officeDocument/2006/relationships/slide" Target="/ppt/slides/slide30.xml" Id="R985fb360c8f34281" /><Relationship Type="http://schemas.openxmlformats.org/officeDocument/2006/relationships/slide" Target="/ppt/slides/slide31.xml" Id="Rdf2b529c87fe4898" /><Relationship Type="http://schemas.openxmlformats.org/officeDocument/2006/relationships/slide" Target="/ppt/slides/slide32.xml" Id="Rdfefb75ef3fc404b" /><Relationship Type="http://schemas.openxmlformats.org/officeDocument/2006/relationships/slide" Target="/ppt/slides/slide33.xml" Id="Rfee3d80feb2d43c1" /><Relationship Type="http://schemas.openxmlformats.org/officeDocument/2006/relationships/slide" Target="/ppt/slides/slide34.xml" Id="R9b1a1e652acb45ae" /><Relationship Type="http://schemas.openxmlformats.org/officeDocument/2006/relationships/slide" Target="/ppt/slides/slide35.xml" Id="Rcedf39b6a39f459c" /><Relationship Type="http://schemas.openxmlformats.org/officeDocument/2006/relationships/slide" Target="/ppt/slides/slide36.xml" Id="R9806345af9f4492b" /><Relationship Type="http://schemas.openxmlformats.org/officeDocument/2006/relationships/slide" Target="/ppt/slides/slide37.xml" Id="R35371e796c504f25" /><Relationship Type="http://schemas.openxmlformats.org/officeDocument/2006/relationships/slide" Target="/ppt/slides/slide38.xml" Id="R2c671187c37d41a5" /><Relationship Type="http://schemas.openxmlformats.org/officeDocument/2006/relationships/slide" Target="/ppt/slides/slide39.xml" Id="R2550167eeb70415d" /><Relationship Type="http://schemas.openxmlformats.org/officeDocument/2006/relationships/slide" Target="/ppt/slides/slide40.xml" Id="R18733f2cd73f49cf" /><Relationship Type="http://schemas.openxmlformats.org/officeDocument/2006/relationships/slide" Target="/ppt/slides/slide41.xml" Id="Rc35ccd0e3b024308" /><Relationship Type="http://schemas.openxmlformats.org/officeDocument/2006/relationships/slide" Target="/ppt/slides/slide42.xml" Id="R9c8a54e70a4142ae" /><Relationship Type="http://schemas.openxmlformats.org/officeDocument/2006/relationships/slide" Target="/ppt/slides/slide43.xml" Id="R09e541a277374cb3" /><Relationship Type="http://schemas.openxmlformats.org/officeDocument/2006/relationships/slide" Target="/ppt/slides/slide44.xml" Id="Rde86e8c976cd449a" /><Relationship Type="http://schemas.openxmlformats.org/officeDocument/2006/relationships/slide" Target="/ppt/slides/slide45.xml" Id="Rfc44fac833c24a3a" /><Relationship Type="http://schemas.openxmlformats.org/officeDocument/2006/relationships/slide" Target="/ppt/slides/slide46.xml" Id="R02308fcf365b48cb" /><Relationship Type="http://schemas.openxmlformats.org/officeDocument/2006/relationships/slide" Target="/ppt/slides/slide47.xml" Id="R13871b27c3e44e87" /><Relationship Type="http://schemas.openxmlformats.org/officeDocument/2006/relationships/slide" Target="/ppt/slides/slide48.xml" Id="Rfae0023b24134f33" /><Relationship Type="http://schemas.openxmlformats.org/officeDocument/2006/relationships/slide" Target="/ppt/slides/slide49.xml" Id="R7f2c63b497934b20" /><Relationship Type="http://schemas.openxmlformats.org/officeDocument/2006/relationships/slide" Target="/ppt/slides/slide50.xml" Id="R99e88bec604b4274" /><Relationship Type="http://schemas.openxmlformats.org/officeDocument/2006/relationships/slide" Target="/ppt/slides/slide51.xml" Id="Rdb847f0fe1724450" /><Relationship Type="http://schemas.openxmlformats.org/officeDocument/2006/relationships/slide" Target="/ppt/slides/slide52.xml" Id="Rc796ba0b683b4d02" /><Relationship Type="http://schemas.openxmlformats.org/officeDocument/2006/relationships/slide" Target="/ppt/slides/slide53.xml" Id="R7b8e58eb4f8a43a7" /><Relationship Type="http://schemas.openxmlformats.org/officeDocument/2006/relationships/slide" Target="/ppt/slides/slide54.xml" Id="Rabc64febc32741d5" /><Relationship Type="http://schemas.openxmlformats.org/officeDocument/2006/relationships/slide" Target="/ppt/slides/slide55.xml" Id="Re97e76d2009b429b" /><Relationship Type="http://schemas.openxmlformats.org/officeDocument/2006/relationships/slide" Target="/ppt/slides/slide56.xml" Id="Rd64341234a4e4852" /><Relationship Type="http://schemas.openxmlformats.org/officeDocument/2006/relationships/slide" Target="/ppt/slides/slide57.xml" Id="R5f58d0060d8f42cc" /><Relationship Type="http://schemas.openxmlformats.org/officeDocument/2006/relationships/slide" Target="/ppt/slides/slide58.xml" Id="Rc438eaeffdd54e2a" /><Relationship Type="http://schemas.openxmlformats.org/officeDocument/2006/relationships/slide" Target="/ppt/slides/slide59.xml" Id="R1a09a066f1dc4f60" /><Relationship Type="http://schemas.openxmlformats.org/officeDocument/2006/relationships/slide" Target="/ppt/slides/slide60.xml" Id="R005568b9789044fd" /><Relationship Type="http://schemas.openxmlformats.org/officeDocument/2006/relationships/slide" Target="/ppt/slides/slide61.xml" Id="Rc4ca7ca47a7d4d4d" /><Relationship Type="http://schemas.openxmlformats.org/officeDocument/2006/relationships/slide" Target="/ppt/slides/slide62.xml" Id="R5411d2077c914238" /><Relationship Type="http://schemas.openxmlformats.org/officeDocument/2006/relationships/slide" Target="/ppt/slides/slide63.xml" Id="Rc2b766136df44df7" /><Relationship Type="http://schemas.openxmlformats.org/officeDocument/2006/relationships/slide" Target="/ppt/slides/slide64.xml" Id="Rb14a6e7f1ea544f8" /><Relationship Type="http://schemas.openxmlformats.org/officeDocument/2006/relationships/slide" Target="/ppt/slides/slide65.xml" Id="Rd5fc156eb8984941" /><Relationship Type="http://schemas.openxmlformats.org/officeDocument/2006/relationships/slide" Target="/ppt/slides/slide66.xml" Id="Rd35f3e2547214d81" /><Relationship Type="http://schemas.openxmlformats.org/officeDocument/2006/relationships/slide" Target="/ppt/slides/slide67.xml" Id="R563263e070fb4981" /><Relationship Type="http://schemas.openxmlformats.org/officeDocument/2006/relationships/slide" Target="/ppt/slides/slide68.xml" Id="Rb3609dcdc79649dc" /><Relationship Type="http://schemas.openxmlformats.org/officeDocument/2006/relationships/slide" Target="/ppt/slides/slide69.xml" Id="Rb11375fa13ae4ea5" /><Relationship Type="http://schemas.openxmlformats.org/officeDocument/2006/relationships/slide" Target="/ppt/slides/slide70.xml" Id="Re28a8b022e1e4127" /><Relationship Type="http://schemas.openxmlformats.org/officeDocument/2006/relationships/slide" Target="/ppt/slides/slide71.xml" Id="R79bf5e021213464c" /><Relationship Type="http://schemas.openxmlformats.org/officeDocument/2006/relationships/slide" Target="/ppt/slides/slide72.xml" Id="R3ae1917012c949ba" /><Relationship Type="http://schemas.openxmlformats.org/officeDocument/2006/relationships/slide" Target="/ppt/slides/slide73.xml" Id="R8954179928ed4fd0" /><Relationship Type="http://schemas.openxmlformats.org/officeDocument/2006/relationships/slide" Target="/ppt/slides/slide74.xml" Id="Rcec2b98bea824201" /><Relationship Type="http://schemas.openxmlformats.org/officeDocument/2006/relationships/slide" Target="/ppt/slides/slide75.xml" Id="Rabdbce4b06514f0c" /><Relationship Type="http://schemas.openxmlformats.org/officeDocument/2006/relationships/slide" Target="/ppt/slides/slide76.xml" Id="R0e480723e5794aef" /><Relationship Type="http://schemas.openxmlformats.org/officeDocument/2006/relationships/slide" Target="/ppt/slides/slide77.xml" Id="Rec1726017a97448c" /><Relationship Type="http://schemas.openxmlformats.org/officeDocument/2006/relationships/slide" Target="/ppt/slides/slide78.xml" Id="R6d5f0788a45a4d95" /><Relationship Type="http://schemas.openxmlformats.org/officeDocument/2006/relationships/slide" Target="/ppt/slides/slide79.xml" Id="R3ad0d6afe85e4dc7" /><Relationship Type="http://schemas.openxmlformats.org/officeDocument/2006/relationships/slide" Target="/ppt/slides/slide80.xml" Id="R8bd63306634b428e" /><Relationship Type="http://schemas.openxmlformats.org/officeDocument/2006/relationships/slide" Target="/ppt/slides/slide81.xml" Id="R5be89a496bb74aeb" /><Relationship Type="http://schemas.openxmlformats.org/officeDocument/2006/relationships/slide" Target="/ppt/slides/slide82.xml" Id="R8c7b86e94f3549c1" /><Relationship Type="http://schemas.openxmlformats.org/officeDocument/2006/relationships/slide" Target="/ppt/slides/slide83.xml" Id="R28909736309d438f" /><Relationship Type="http://schemas.openxmlformats.org/officeDocument/2006/relationships/slide" Target="/ppt/slides/slide84.xml" Id="R5e351d12fec147e8" /><Relationship Type="http://schemas.openxmlformats.org/officeDocument/2006/relationships/slide" Target="/ppt/slides/slide85.xml" Id="R16dc60dbcea64d18" /><Relationship Type="http://schemas.openxmlformats.org/officeDocument/2006/relationships/slide" Target="/ppt/slides/slide86.xml" Id="Rbe7a8fe25be24b30" /><Relationship Type="http://schemas.openxmlformats.org/officeDocument/2006/relationships/slide" Target="/ppt/slides/slide87.xml" Id="R9f684346561c4522" /><Relationship Type="http://schemas.openxmlformats.org/officeDocument/2006/relationships/slide" Target="/ppt/slides/slide88.xml" Id="Rcea2a12dcb554443" /><Relationship Type="http://schemas.openxmlformats.org/officeDocument/2006/relationships/slide" Target="/ppt/slides/slide89.xml" Id="Ra6239f8ad0d041b9" /><Relationship Type="http://schemas.openxmlformats.org/officeDocument/2006/relationships/slide" Target="/ppt/slides/slide90.xml" Id="R67bd4962e5b64f09" /><Relationship Type="http://schemas.openxmlformats.org/officeDocument/2006/relationships/slide" Target="/ppt/slides/slide91.xml" Id="R3475b09f8dca4889" /><Relationship Type="http://schemas.openxmlformats.org/officeDocument/2006/relationships/slide" Target="/ppt/slides/slide92.xml" Id="R75b6b52355ba4829" /><Relationship Type="http://schemas.openxmlformats.org/officeDocument/2006/relationships/slide" Target="/ppt/slides/slide93.xml" Id="R88d902df773b4705" /><Relationship Type="http://schemas.openxmlformats.org/officeDocument/2006/relationships/slide" Target="/ppt/slides/slide94.xml" Id="R1cf0cfef8e6541fd" /><Relationship Type="http://schemas.openxmlformats.org/officeDocument/2006/relationships/slide" Target="/ppt/slides/slide95.xml" Id="R78f28dc40f48420c" /><Relationship Type="http://schemas.openxmlformats.org/officeDocument/2006/relationships/slide" Target="/ppt/slides/slide96.xml" Id="R624ad9198e864c2e" /><Relationship Type="http://schemas.openxmlformats.org/officeDocument/2006/relationships/slide" Target="/ppt/slides/slide97.xml" Id="R48bf5c2dbfd34e5e" /><Relationship Type="http://schemas.openxmlformats.org/officeDocument/2006/relationships/slide" Target="/ppt/slides/slide98.xml" Id="R2d54c0c242cb453b" /><Relationship Type="http://schemas.openxmlformats.org/officeDocument/2006/relationships/slide" Target="/ppt/slides/slide99.xml" Id="Re826c9cd78d943f1" /><Relationship Type="http://schemas.openxmlformats.org/officeDocument/2006/relationships/slide" Target="/ppt/slides/slide100.xml" Id="Raf6d0ebe4ee248fd" /><Relationship Type="http://schemas.openxmlformats.org/officeDocument/2006/relationships/slide" Target="/ppt/slides/slide101.xml" Id="R0f710271fd1040c7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9902C-CE6E-40AD-8A23-104FF9E4704D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5C453-616C-4272-A8E4-A01EF40F7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0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76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94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2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8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40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43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67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73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7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29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7363d4d8be84e1c" /><Relationship Type="http://schemas.openxmlformats.org/officeDocument/2006/relationships/image" Target="/ppt/media/image26.png" Id="rId3" /><Relationship Type="http://schemas.openxmlformats.org/officeDocument/2006/relationships/image" Target="/ppt/media/image27.png" Id="Rdc6a34c8f6dc403a" /><Relationship Type="http://schemas.openxmlformats.org/officeDocument/2006/relationships/image" Target="/ppt/media/image25.bmp" Id="Rfd06a33ef4fb4c3f" /><Relationship Type="http://schemas.openxmlformats.org/officeDocument/2006/relationships/image" Target="/ppt/media/image10.jpg" Id="Rc9747e311b0e435c" /><Relationship Type="http://schemas.openxmlformats.org/officeDocument/2006/relationships/image" Target="/ppt/media/image28.png" Id="R383cad946e58439f" /><Relationship Type="http://schemas.openxmlformats.org/officeDocument/2006/relationships/image" Target="/ppt/media/image26.bmp" Id="Rf7789d27ec334f05" /><Relationship Type="http://schemas.openxmlformats.org/officeDocument/2006/relationships/image" Target="/ppt/media/image27.bmp" Id="Rb672827aafdd4c1b" /></Relationships>
</file>

<file path=ppt/slides/_rels/slide10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106641638b741f5" /><Relationship Type="http://schemas.openxmlformats.org/officeDocument/2006/relationships/image" Target="/ppt/media/image296.png" Id="rId3" /><Relationship Type="http://schemas.openxmlformats.org/officeDocument/2006/relationships/image" Target="/ppt/media/image297.png" Id="R8ffa23cbf3684cd0" /><Relationship Type="http://schemas.openxmlformats.org/officeDocument/2006/relationships/image" Target="/ppt/media/image295.bmp" Id="Ra99a459decbd472c" /><Relationship Type="http://schemas.openxmlformats.org/officeDocument/2006/relationships/image" Target="/ppt/media/image100.jpg" Id="R46b447def4b24192" /><Relationship Type="http://schemas.openxmlformats.org/officeDocument/2006/relationships/image" Target="/ppt/media/image298.png" Id="Raf8db985dd734877" /><Relationship Type="http://schemas.openxmlformats.org/officeDocument/2006/relationships/image" Target="/ppt/media/image296.bmp" Id="R3c9add0fd16a4e7b" /><Relationship Type="http://schemas.openxmlformats.org/officeDocument/2006/relationships/image" Target="/ppt/media/image297.bmp" Id="R97433c117de64486" /></Relationships>
</file>

<file path=ppt/slides/_rels/slide10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5882e1a71e746be" /><Relationship Type="http://schemas.openxmlformats.org/officeDocument/2006/relationships/image" Target="/ppt/media/image299.png" Id="rId3" /><Relationship Type="http://schemas.openxmlformats.org/officeDocument/2006/relationships/image" Target="/ppt/media/image300.png" Id="R4d9ee8c95e634ca2" /><Relationship Type="http://schemas.openxmlformats.org/officeDocument/2006/relationships/image" Target="/ppt/media/image298.bmp" Id="R7e777d7eab624e2f" /><Relationship Type="http://schemas.openxmlformats.org/officeDocument/2006/relationships/image" Target="/ppt/media/image101.jpg" Id="R440f48cce5824426" /><Relationship Type="http://schemas.openxmlformats.org/officeDocument/2006/relationships/image" Target="/ppt/media/image301.png" Id="R272312fb27494350" /><Relationship Type="http://schemas.openxmlformats.org/officeDocument/2006/relationships/image" Target="/ppt/media/image299.bmp" Id="Rd6e1dddeed26400c" /><Relationship Type="http://schemas.openxmlformats.org/officeDocument/2006/relationships/image" Target="/ppt/media/image300.bmp" Id="R9457644fbb65493e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95c0d61804d4c9b" /><Relationship Type="http://schemas.openxmlformats.org/officeDocument/2006/relationships/image" Target="/ppt/media/image29.png" Id="rId3" /><Relationship Type="http://schemas.openxmlformats.org/officeDocument/2006/relationships/image" Target="/ppt/media/image30.png" Id="Raf7d3326dbfa496b" /><Relationship Type="http://schemas.openxmlformats.org/officeDocument/2006/relationships/image" Target="/ppt/media/image28.bmp" Id="R201bf0c1fdbc47f6" /><Relationship Type="http://schemas.openxmlformats.org/officeDocument/2006/relationships/image" Target="/ppt/media/image11.jpg" Id="R20ed81a400a8499b" /><Relationship Type="http://schemas.openxmlformats.org/officeDocument/2006/relationships/image" Target="/ppt/media/image31.png" Id="Rfc6854e195944b1c" /><Relationship Type="http://schemas.openxmlformats.org/officeDocument/2006/relationships/image" Target="/ppt/media/image29.bmp" Id="R020fb2bc184c4034" /><Relationship Type="http://schemas.openxmlformats.org/officeDocument/2006/relationships/image" Target="/ppt/media/image30.bmp" Id="Rb184bfe637d84d9d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3c610cc3d5d43b9" /><Relationship Type="http://schemas.openxmlformats.org/officeDocument/2006/relationships/image" Target="/ppt/media/image32.png" Id="rId3" /><Relationship Type="http://schemas.openxmlformats.org/officeDocument/2006/relationships/image" Target="/ppt/media/image33.png" Id="R13009b7a452a4446" /><Relationship Type="http://schemas.openxmlformats.org/officeDocument/2006/relationships/image" Target="/ppt/media/image31.bmp" Id="R875dff862a0f4076" /><Relationship Type="http://schemas.openxmlformats.org/officeDocument/2006/relationships/image" Target="/ppt/media/image12.jpg" Id="Re2a114480170432d" /><Relationship Type="http://schemas.openxmlformats.org/officeDocument/2006/relationships/image" Target="/ppt/media/image34.png" Id="R3d64d7baa04e47c6" /><Relationship Type="http://schemas.openxmlformats.org/officeDocument/2006/relationships/image" Target="/ppt/media/image32.bmp" Id="Re02cba6bb98c4718" /><Relationship Type="http://schemas.openxmlformats.org/officeDocument/2006/relationships/image" Target="/ppt/media/image33.bmp" Id="R892f5fd4ed5e4370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d7bea5a838c42e3" /><Relationship Type="http://schemas.openxmlformats.org/officeDocument/2006/relationships/image" Target="/ppt/media/image35.png" Id="rId3" /><Relationship Type="http://schemas.openxmlformats.org/officeDocument/2006/relationships/image" Target="/ppt/media/image36.png" Id="R0ff85daba2534079" /><Relationship Type="http://schemas.openxmlformats.org/officeDocument/2006/relationships/image" Target="/ppt/media/image34.bmp" Id="Rc1d9433e426944ac" /><Relationship Type="http://schemas.openxmlformats.org/officeDocument/2006/relationships/image" Target="/ppt/media/image13.jpg" Id="R87723a446b8043f9" /><Relationship Type="http://schemas.openxmlformats.org/officeDocument/2006/relationships/image" Target="/ppt/media/image37.png" Id="Rc2549a406a764b61" /><Relationship Type="http://schemas.openxmlformats.org/officeDocument/2006/relationships/image" Target="/ppt/media/image35.bmp" Id="R751abd21b7564769" /><Relationship Type="http://schemas.openxmlformats.org/officeDocument/2006/relationships/image" Target="/ppt/media/image36.bmp" Id="R801da620e2b245cb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cb62f02d1854811" /><Relationship Type="http://schemas.openxmlformats.org/officeDocument/2006/relationships/image" Target="/ppt/media/image38.png" Id="rId3" /><Relationship Type="http://schemas.openxmlformats.org/officeDocument/2006/relationships/image" Target="/ppt/media/image39.png" Id="R183422ac6fca488d" /><Relationship Type="http://schemas.openxmlformats.org/officeDocument/2006/relationships/image" Target="/ppt/media/image37.bmp" Id="Rc489c4dba9c24a64" /><Relationship Type="http://schemas.openxmlformats.org/officeDocument/2006/relationships/image" Target="/ppt/media/image14.jpg" Id="Ra34659d4d5944c2b" /><Relationship Type="http://schemas.openxmlformats.org/officeDocument/2006/relationships/image" Target="/ppt/media/image40.png" Id="R23d7b4991454439c" /><Relationship Type="http://schemas.openxmlformats.org/officeDocument/2006/relationships/image" Target="/ppt/media/image38.bmp" Id="R39fb357a407a4421" /><Relationship Type="http://schemas.openxmlformats.org/officeDocument/2006/relationships/image" Target="/ppt/media/image39.bmp" Id="R88e6f6cf728942e0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a658d4d735045c8" /><Relationship Type="http://schemas.openxmlformats.org/officeDocument/2006/relationships/image" Target="/ppt/media/image41.png" Id="rId3" /><Relationship Type="http://schemas.openxmlformats.org/officeDocument/2006/relationships/image" Target="/ppt/media/image42.png" Id="Ref6d4696f59644df" /><Relationship Type="http://schemas.openxmlformats.org/officeDocument/2006/relationships/image" Target="/ppt/media/image40.bmp" Id="R99604deac758437c" /><Relationship Type="http://schemas.openxmlformats.org/officeDocument/2006/relationships/image" Target="/ppt/media/image15.jpg" Id="R4d7fe022e6934b72" /><Relationship Type="http://schemas.openxmlformats.org/officeDocument/2006/relationships/image" Target="/ppt/media/image43.png" Id="R67182224a3774c44" /><Relationship Type="http://schemas.openxmlformats.org/officeDocument/2006/relationships/image" Target="/ppt/media/image41.bmp" Id="R2f34c96635fa4e34" /><Relationship Type="http://schemas.openxmlformats.org/officeDocument/2006/relationships/image" Target="/ppt/media/image42.bmp" Id="Rb77fb29697f44058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90d310962524f19" /><Relationship Type="http://schemas.openxmlformats.org/officeDocument/2006/relationships/image" Target="/ppt/media/image44.png" Id="rId3" /><Relationship Type="http://schemas.openxmlformats.org/officeDocument/2006/relationships/image" Target="/ppt/media/image45.png" Id="Rc7d4266776414a17" /><Relationship Type="http://schemas.openxmlformats.org/officeDocument/2006/relationships/image" Target="/ppt/media/image43.bmp" Id="R289fcc258d6b4471" /><Relationship Type="http://schemas.openxmlformats.org/officeDocument/2006/relationships/image" Target="/ppt/media/image16.jpg" Id="Rbab88510ceae425c" /><Relationship Type="http://schemas.openxmlformats.org/officeDocument/2006/relationships/image" Target="/ppt/media/image46.png" Id="R5998d3e3279b454b" /><Relationship Type="http://schemas.openxmlformats.org/officeDocument/2006/relationships/image" Target="/ppt/media/image44.bmp" Id="Rb796de74d52846bd" /><Relationship Type="http://schemas.openxmlformats.org/officeDocument/2006/relationships/image" Target="/ppt/media/image45.bmp" Id="Rb920bf58d5df4f6e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85597dd939f4777" /><Relationship Type="http://schemas.openxmlformats.org/officeDocument/2006/relationships/image" Target="/ppt/media/image47.png" Id="rId3" /><Relationship Type="http://schemas.openxmlformats.org/officeDocument/2006/relationships/image" Target="/ppt/media/image48.png" Id="Rca67de2c7e5245a3" /><Relationship Type="http://schemas.openxmlformats.org/officeDocument/2006/relationships/image" Target="/ppt/media/image46.bmp" Id="R2030f963c77f4f11" /><Relationship Type="http://schemas.openxmlformats.org/officeDocument/2006/relationships/image" Target="/ppt/media/image17.jpg" Id="R57ffb991d18248a7" /><Relationship Type="http://schemas.openxmlformats.org/officeDocument/2006/relationships/image" Target="/ppt/media/image49.png" Id="R8454cf5f8ca44032" /><Relationship Type="http://schemas.openxmlformats.org/officeDocument/2006/relationships/image" Target="/ppt/media/image47.bmp" Id="Raad20d3058b44053" /><Relationship Type="http://schemas.openxmlformats.org/officeDocument/2006/relationships/image" Target="/ppt/media/image48.bmp" Id="Rd58f73ffbd49433f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9e9b1f31efe4493" /><Relationship Type="http://schemas.openxmlformats.org/officeDocument/2006/relationships/image" Target="/ppt/media/image50.png" Id="rId3" /><Relationship Type="http://schemas.openxmlformats.org/officeDocument/2006/relationships/image" Target="/ppt/media/image51.png" Id="R645cac8bc1c84806" /><Relationship Type="http://schemas.openxmlformats.org/officeDocument/2006/relationships/image" Target="/ppt/media/image49.bmp" Id="R259c4db056514f0f" /><Relationship Type="http://schemas.openxmlformats.org/officeDocument/2006/relationships/image" Target="/ppt/media/image18.jpg" Id="Rdfaf29b2bed344f2" /><Relationship Type="http://schemas.openxmlformats.org/officeDocument/2006/relationships/image" Target="/ppt/media/image52.png" Id="Rc048cdd089b749e7" /><Relationship Type="http://schemas.openxmlformats.org/officeDocument/2006/relationships/image" Target="/ppt/media/image50.bmp" Id="Rf6675ce9e0724e9c" /><Relationship Type="http://schemas.openxmlformats.org/officeDocument/2006/relationships/image" Target="/ppt/media/image51.bmp" Id="R79fea932d0b24318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2a421afcfbc4b36" /><Relationship Type="http://schemas.openxmlformats.org/officeDocument/2006/relationships/image" Target="/ppt/media/image53.png" Id="rId3" /><Relationship Type="http://schemas.openxmlformats.org/officeDocument/2006/relationships/image" Target="/ppt/media/image54.png" Id="R9b3bbc85015b4267" /><Relationship Type="http://schemas.openxmlformats.org/officeDocument/2006/relationships/image" Target="/ppt/media/image52.bmp" Id="R99cf98e3fd564582" /><Relationship Type="http://schemas.openxmlformats.org/officeDocument/2006/relationships/image" Target="/ppt/media/image19.jpg" Id="Ra4a43318c60540a2" /><Relationship Type="http://schemas.openxmlformats.org/officeDocument/2006/relationships/image" Target="/ppt/media/image55.png" Id="Rd4622b3befb941b1" /><Relationship Type="http://schemas.openxmlformats.org/officeDocument/2006/relationships/image" Target="/ppt/media/image53.bmp" Id="Rc242319a28df4d17" /><Relationship Type="http://schemas.openxmlformats.org/officeDocument/2006/relationships/image" Target="/ppt/media/image54.bmp" Id="R3e950bbcec264256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f452b16a087476c" /><Relationship Type="http://schemas.openxmlformats.org/officeDocument/2006/relationships/image" Target="/ppt/media/image2.bin" Id="rId3" /><Relationship Type="http://schemas.openxmlformats.org/officeDocument/2006/relationships/image" Target="/ppt/media/image3.png" Id="R6503d2d35dfe43de" /><Relationship Type="http://schemas.openxmlformats.org/officeDocument/2006/relationships/image" Target="/ppt/media/image.bmp" Id="R84d4ce544d3d4e17" /><Relationship Type="http://schemas.openxmlformats.org/officeDocument/2006/relationships/image" Target="/ppt/media/image2.jpg" Id="R20c25023c6494756" /><Relationship Type="http://schemas.openxmlformats.org/officeDocument/2006/relationships/image" Target="/ppt/media/image4.png" Id="Rb508ac216a97456d" /><Relationship Type="http://schemas.openxmlformats.org/officeDocument/2006/relationships/image" Target="/ppt/media/image2.bmp" Id="R0776330acc8846d9" /><Relationship Type="http://schemas.openxmlformats.org/officeDocument/2006/relationships/image" Target="/ppt/media/image3.bmp" Id="R5bdf8aa0ad654c1b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48c6d0c291a4263" /><Relationship Type="http://schemas.openxmlformats.org/officeDocument/2006/relationships/image" Target="/ppt/media/image56.png" Id="rId3" /><Relationship Type="http://schemas.openxmlformats.org/officeDocument/2006/relationships/image" Target="/ppt/media/image57.png" Id="R290c2f907fae47db" /><Relationship Type="http://schemas.openxmlformats.org/officeDocument/2006/relationships/image" Target="/ppt/media/image55.bmp" Id="R22cb4b3af6084019" /><Relationship Type="http://schemas.openxmlformats.org/officeDocument/2006/relationships/image" Target="/ppt/media/image20.jpg" Id="R893d97bb240b470e" /><Relationship Type="http://schemas.openxmlformats.org/officeDocument/2006/relationships/image" Target="/ppt/media/image58.png" Id="R66b0b4d8a70e430c" /><Relationship Type="http://schemas.openxmlformats.org/officeDocument/2006/relationships/image" Target="/ppt/media/image56.bmp" Id="Rfdebff3fd87a4b52" /><Relationship Type="http://schemas.openxmlformats.org/officeDocument/2006/relationships/image" Target="/ppt/media/image57.bmp" Id="R9e0540db7a764e63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849b1767ff0458c" /><Relationship Type="http://schemas.openxmlformats.org/officeDocument/2006/relationships/image" Target="/ppt/media/image59.png" Id="rId3" /><Relationship Type="http://schemas.openxmlformats.org/officeDocument/2006/relationships/image" Target="/ppt/media/image60.png" Id="Rf5b09abc2dfa4ff4" /><Relationship Type="http://schemas.openxmlformats.org/officeDocument/2006/relationships/image" Target="/ppt/media/image58.bmp" Id="R05747a768eda431e" /><Relationship Type="http://schemas.openxmlformats.org/officeDocument/2006/relationships/image" Target="/ppt/media/image21.jpg" Id="R109f4e42fe704a72" /><Relationship Type="http://schemas.openxmlformats.org/officeDocument/2006/relationships/image" Target="/ppt/media/image61.png" Id="Rb1a8625a4dae442c" /><Relationship Type="http://schemas.openxmlformats.org/officeDocument/2006/relationships/image" Target="/ppt/media/image59.bmp" Id="Re8e1de90769f457b" /><Relationship Type="http://schemas.openxmlformats.org/officeDocument/2006/relationships/image" Target="/ppt/media/image60.bmp" Id="R35a13900275b4086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a913b1cfea4440b" /><Relationship Type="http://schemas.openxmlformats.org/officeDocument/2006/relationships/image" Target="/ppt/media/image62.png" Id="rId3" /><Relationship Type="http://schemas.openxmlformats.org/officeDocument/2006/relationships/image" Target="/ppt/media/image63.png" Id="R3fe74ba63bcf44fc" /><Relationship Type="http://schemas.openxmlformats.org/officeDocument/2006/relationships/image" Target="/ppt/media/image61.bmp" Id="Rc3e3c0f36894490e" /><Relationship Type="http://schemas.openxmlformats.org/officeDocument/2006/relationships/image" Target="/ppt/media/image22.jpg" Id="R82b06e8c9c374657" /><Relationship Type="http://schemas.openxmlformats.org/officeDocument/2006/relationships/image" Target="/ppt/media/image64.png" Id="R59a341095f88435e" /><Relationship Type="http://schemas.openxmlformats.org/officeDocument/2006/relationships/image" Target="/ppt/media/image62.bmp" Id="R46d1f8aa13af4215" /><Relationship Type="http://schemas.openxmlformats.org/officeDocument/2006/relationships/image" Target="/ppt/media/image63.bmp" Id="R25fb0e1a5017448e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4a34b8b52514119" /><Relationship Type="http://schemas.openxmlformats.org/officeDocument/2006/relationships/image" Target="/ppt/media/image65.png" Id="rId3" /><Relationship Type="http://schemas.openxmlformats.org/officeDocument/2006/relationships/image" Target="/ppt/media/image66.png" Id="R712f401f289c49ef" /><Relationship Type="http://schemas.openxmlformats.org/officeDocument/2006/relationships/image" Target="/ppt/media/image64.bmp" Id="R068ad2ea8ffe4acf" /><Relationship Type="http://schemas.openxmlformats.org/officeDocument/2006/relationships/image" Target="/ppt/media/image23.jpg" Id="Rb5486e2fecf44444" /><Relationship Type="http://schemas.openxmlformats.org/officeDocument/2006/relationships/image" Target="/ppt/media/image67.png" Id="R5182d704debe47c0" /><Relationship Type="http://schemas.openxmlformats.org/officeDocument/2006/relationships/image" Target="/ppt/media/image65.bmp" Id="R6f06f8467eb44bc7" /><Relationship Type="http://schemas.openxmlformats.org/officeDocument/2006/relationships/image" Target="/ppt/media/image66.bmp" Id="R064656f4b8c64c5d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f0fc34d10544369" /><Relationship Type="http://schemas.openxmlformats.org/officeDocument/2006/relationships/image" Target="/ppt/media/image68.png" Id="rId3" /><Relationship Type="http://schemas.openxmlformats.org/officeDocument/2006/relationships/image" Target="/ppt/media/image69.png" Id="Rbc0cdd6d96ff4760" /><Relationship Type="http://schemas.openxmlformats.org/officeDocument/2006/relationships/image" Target="/ppt/media/image67.bmp" Id="Rbd218add4a8b4eea" /><Relationship Type="http://schemas.openxmlformats.org/officeDocument/2006/relationships/image" Target="/ppt/media/image24.jpg" Id="Rad4cc0cc972f44ac" /><Relationship Type="http://schemas.openxmlformats.org/officeDocument/2006/relationships/image" Target="/ppt/media/image70.png" Id="Rba7cc1117d5d4958" /><Relationship Type="http://schemas.openxmlformats.org/officeDocument/2006/relationships/image" Target="/ppt/media/image68.bmp" Id="R5aacb6b1c3574842" /><Relationship Type="http://schemas.openxmlformats.org/officeDocument/2006/relationships/image" Target="/ppt/media/image69.bmp" Id="Rf348548e5c694a39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71847560219451b" /><Relationship Type="http://schemas.openxmlformats.org/officeDocument/2006/relationships/image" Target="/ppt/media/image71.png" Id="rId3" /><Relationship Type="http://schemas.openxmlformats.org/officeDocument/2006/relationships/image" Target="/ppt/media/image72.png" Id="R2dfa583c99874876" /><Relationship Type="http://schemas.openxmlformats.org/officeDocument/2006/relationships/image" Target="/ppt/media/image70.bmp" Id="Rcd5218f952174bba" /><Relationship Type="http://schemas.openxmlformats.org/officeDocument/2006/relationships/image" Target="/ppt/media/image25.jpg" Id="R87dcdf7081204c80" /><Relationship Type="http://schemas.openxmlformats.org/officeDocument/2006/relationships/image" Target="/ppt/media/image73.png" Id="Re0d67038d19b4139" /><Relationship Type="http://schemas.openxmlformats.org/officeDocument/2006/relationships/image" Target="/ppt/media/image71.bmp" Id="R7097ea403c2b4c3a" /><Relationship Type="http://schemas.openxmlformats.org/officeDocument/2006/relationships/image" Target="/ppt/media/image72.bmp" Id="R322481d6c16f4cc1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e791933d480461b" /><Relationship Type="http://schemas.openxmlformats.org/officeDocument/2006/relationships/image" Target="/ppt/media/image74.png" Id="rId3" /><Relationship Type="http://schemas.openxmlformats.org/officeDocument/2006/relationships/image" Target="/ppt/media/image75.png" Id="R95c18dca7f0b419c" /><Relationship Type="http://schemas.openxmlformats.org/officeDocument/2006/relationships/image" Target="/ppt/media/image73.bmp" Id="Rd52f76e2305846f0" /><Relationship Type="http://schemas.openxmlformats.org/officeDocument/2006/relationships/image" Target="/ppt/media/image26.jpg" Id="Rf418d76320184ff2" /><Relationship Type="http://schemas.openxmlformats.org/officeDocument/2006/relationships/image" Target="/ppt/media/image76.png" Id="Raccec472ea33404d" /><Relationship Type="http://schemas.openxmlformats.org/officeDocument/2006/relationships/image" Target="/ppt/media/image74.bmp" Id="R84b01ca3fdce46e9" /><Relationship Type="http://schemas.openxmlformats.org/officeDocument/2006/relationships/image" Target="/ppt/media/image75.bmp" Id="Re5ddfc0708cf468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d9deedf724a4a4b" /><Relationship Type="http://schemas.openxmlformats.org/officeDocument/2006/relationships/image" Target="/ppt/media/image77.png" Id="rId3" /><Relationship Type="http://schemas.openxmlformats.org/officeDocument/2006/relationships/image" Target="/ppt/media/image78.png" Id="Rdda05be5eefc4d21" /><Relationship Type="http://schemas.openxmlformats.org/officeDocument/2006/relationships/image" Target="/ppt/media/image76.bmp" Id="R299595c7da584e1e" /><Relationship Type="http://schemas.openxmlformats.org/officeDocument/2006/relationships/image" Target="/ppt/media/image27.jpg" Id="Re662353384644f3f" /><Relationship Type="http://schemas.openxmlformats.org/officeDocument/2006/relationships/image" Target="/ppt/media/image79.png" Id="R6caab86b7f45482e" /><Relationship Type="http://schemas.openxmlformats.org/officeDocument/2006/relationships/image" Target="/ppt/media/image77.bmp" Id="Reedf4cf802ed4954" /><Relationship Type="http://schemas.openxmlformats.org/officeDocument/2006/relationships/image" Target="/ppt/media/image78.bmp" Id="R14fc87f083584301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4941f4b4b4043b9" /><Relationship Type="http://schemas.openxmlformats.org/officeDocument/2006/relationships/image" Target="/ppt/media/image80.png" Id="rId3" /><Relationship Type="http://schemas.openxmlformats.org/officeDocument/2006/relationships/image" Target="/ppt/media/image81.png" Id="R4475e53980f74afa" /><Relationship Type="http://schemas.openxmlformats.org/officeDocument/2006/relationships/image" Target="/ppt/media/image79.bmp" Id="R7cef6e98fa634609" /><Relationship Type="http://schemas.openxmlformats.org/officeDocument/2006/relationships/image" Target="/ppt/media/image28.jpg" Id="Rdd47f721247347e3" /><Relationship Type="http://schemas.openxmlformats.org/officeDocument/2006/relationships/image" Target="/ppt/media/image82.png" Id="R0b558f06c23f4640" /><Relationship Type="http://schemas.openxmlformats.org/officeDocument/2006/relationships/image" Target="/ppt/media/image80.bmp" Id="Rcb464a83800e4e0c" /><Relationship Type="http://schemas.openxmlformats.org/officeDocument/2006/relationships/image" Target="/ppt/media/image81.bmp" Id="R920f008e06074a48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f74d8330417493c" /><Relationship Type="http://schemas.openxmlformats.org/officeDocument/2006/relationships/image" Target="/ppt/media/image83.png" Id="rId3" /><Relationship Type="http://schemas.openxmlformats.org/officeDocument/2006/relationships/image" Target="/ppt/media/image84.png" Id="R5599c8d123c64886" /><Relationship Type="http://schemas.openxmlformats.org/officeDocument/2006/relationships/image" Target="/ppt/media/image82.bmp" Id="R880ae412ea4e4542" /><Relationship Type="http://schemas.openxmlformats.org/officeDocument/2006/relationships/image" Target="/ppt/media/image29.jpg" Id="Rc64f17aa333145a7" /><Relationship Type="http://schemas.openxmlformats.org/officeDocument/2006/relationships/image" Target="/ppt/media/image85.png" Id="Rb0082983acfb47a6" /><Relationship Type="http://schemas.openxmlformats.org/officeDocument/2006/relationships/image" Target="/ppt/media/image83.bmp" Id="Rf2daca67375d46ff" /><Relationship Type="http://schemas.openxmlformats.org/officeDocument/2006/relationships/image" Target="/ppt/media/image84.bmp" Id="Rab3d530917ed4b1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8a78e0687e14060" /><Relationship Type="http://schemas.openxmlformats.org/officeDocument/2006/relationships/image" Target="/ppt/media/image5.png" Id="rId3" /><Relationship Type="http://schemas.openxmlformats.org/officeDocument/2006/relationships/image" Target="/ppt/media/image6.png" Id="Rff28fbbc0b654556" /><Relationship Type="http://schemas.openxmlformats.org/officeDocument/2006/relationships/image" Target="/ppt/media/image4.bmp" Id="R14f941b50f114868" /><Relationship Type="http://schemas.openxmlformats.org/officeDocument/2006/relationships/image" Target="/ppt/media/image3.jpg" Id="Rf09c8098a2fe4e04" /><Relationship Type="http://schemas.openxmlformats.org/officeDocument/2006/relationships/image" Target="/ppt/media/image7.png" Id="R256db65da6044678" /><Relationship Type="http://schemas.openxmlformats.org/officeDocument/2006/relationships/image" Target="/ppt/media/image5.bmp" Id="Ra8d3e91e0c574b0f" /><Relationship Type="http://schemas.openxmlformats.org/officeDocument/2006/relationships/image" Target="/ppt/media/image6.bmp" Id="R73bb3ced634b4ca6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229dc17a21345c2" /><Relationship Type="http://schemas.openxmlformats.org/officeDocument/2006/relationships/image" Target="/ppt/media/image86.png" Id="rId3" /><Relationship Type="http://schemas.openxmlformats.org/officeDocument/2006/relationships/image" Target="/ppt/media/image87.png" Id="R2e038ed84e9542e0" /><Relationship Type="http://schemas.openxmlformats.org/officeDocument/2006/relationships/image" Target="/ppt/media/image85.bmp" Id="R93ca893ccc2b4fbf" /><Relationship Type="http://schemas.openxmlformats.org/officeDocument/2006/relationships/image" Target="/ppt/media/image30.jpg" Id="R11b8ac3244f74af2" /><Relationship Type="http://schemas.openxmlformats.org/officeDocument/2006/relationships/image" Target="/ppt/media/image88.png" Id="R05c23f376c8b42bb" /><Relationship Type="http://schemas.openxmlformats.org/officeDocument/2006/relationships/image" Target="/ppt/media/image86.bmp" Id="R76a45b63c035466b" /><Relationship Type="http://schemas.openxmlformats.org/officeDocument/2006/relationships/image" Target="/ppt/media/image87.bmp" Id="R72fd2b2b9bcc4605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745f416a34e43f5" /><Relationship Type="http://schemas.openxmlformats.org/officeDocument/2006/relationships/image" Target="/ppt/media/image89.png" Id="rId3" /><Relationship Type="http://schemas.openxmlformats.org/officeDocument/2006/relationships/image" Target="/ppt/media/image90.png" Id="R4c353ffb6f4b4bff" /><Relationship Type="http://schemas.openxmlformats.org/officeDocument/2006/relationships/image" Target="/ppt/media/image88.bmp" Id="R63ab4967d8c140c4" /><Relationship Type="http://schemas.openxmlformats.org/officeDocument/2006/relationships/image" Target="/ppt/media/image31.jpg" Id="R4f6f971157d64fa6" /><Relationship Type="http://schemas.openxmlformats.org/officeDocument/2006/relationships/image" Target="/ppt/media/image91.png" Id="Rb709b365ca6d4110" /><Relationship Type="http://schemas.openxmlformats.org/officeDocument/2006/relationships/image" Target="/ppt/media/image89.bmp" Id="R727c5922c5284bdd" /><Relationship Type="http://schemas.openxmlformats.org/officeDocument/2006/relationships/image" Target="/ppt/media/image90.bmp" Id="Rdfb9acdcc98c4b08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b0491f39c5449e1" /><Relationship Type="http://schemas.openxmlformats.org/officeDocument/2006/relationships/image" Target="/ppt/media/image92.png" Id="rId3" /><Relationship Type="http://schemas.openxmlformats.org/officeDocument/2006/relationships/image" Target="/ppt/media/image93.png" Id="R9d97b9f0412547b6" /><Relationship Type="http://schemas.openxmlformats.org/officeDocument/2006/relationships/image" Target="/ppt/media/image91.bmp" Id="R1f0777cf6d6445eb" /><Relationship Type="http://schemas.openxmlformats.org/officeDocument/2006/relationships/image" Target="/ppt/media/image32.jpg" Id="R7e11ec216b6546e5" /><Relationship Type="http://schemas.openxmlformats.org/officeDocument/2006/relationships/image" Target="/ppt/media/image94.png" Id="R803c12208e5e480a" /><Relationship Type="http://schemas.openxmlformats.org/officeDocument/2006/relationships/image" Target="/ppt/media/image92.bmp" Id="Rcdaaf34dd57244f2" /><Relationship Type="http://schemas.openxmlformats.org/officeDocument/2006/relationships/image" Target="/ppt/media/image93.bmp" Id="R1a45f034497d4382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85b5e3274b64d10" /><Relationship Type="http://schemas.openxmlformats.org/officeDocument/2006/relationships/image" Target="/ppt/media/image95.png" Id="rId3" /><Relationship Type="http://schemas.openxmlformats.org/officeDocument/2006/relationships/image" Target="/ppt/media/image96.png" Id="Rb575f41d2e6547bb" /><Relationship Type="http://schemas.openxmlformats.org/officeDocument/2006/relationships/image" Target="/ppt/media/image94.bmp" Id="Re22ffa972301476d" /><Relationship Type="http://schemas.openxmlformats.org/officeDocument/2006/relationships/image" Target="/ppt/media/image33.jpg" Id="R3fdb84b496b74d0e" /><Relationship Type="http://schemas.openxmlformats.org/officeDocument/2006/relationships/image" Target="/ppt/media/image97.png" Id="Ra6fc139a3cb8463e" /><Relationship Type="http://schemas.openxmlformats.org/officeDocument/2006/relationships/image" Target="/ppt/media/image95.bmp" Id="Rbaa1b712b9d04643" /><Relationship Type="http://schemas.openxmlformats.org/officeDocument/2006/relationships/image" Target="/ppt/media/image96.bmp" Id="R8a34e281508d488b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904ea27d4a54065" /><Relationship Type="http://schemas.openxmlformats.org/officeDocument/2006/relationships/image" Target="/ppt/media/image98.png" Id="rId3" /><Relationship Type="http://schemas.openxmlformats.org/officeDocument/2006/relationships/image" Target="/ppt/media/image99.png" Id="R28916ab3a2c34163" /><Relationship Type="http://schemas.openxmlformats.org/officeDocument/2006/relationships/image" Target="/ppt/media/image97.bmp" Id="Rd03d37d2216e480c" /><Relationship Type="http://schemas.openxmlformats.org/officeDocument/2006/relationships/image" Target="/ppt/media/image34.jpg" Id="Ref9fd4b086b641e6" /><Relationship Type="http://schemas.openxmlformats.org/officeDocument/2006/relationships/image" Target="/ppt/media/image100.png" Id="Rf396f6b31e0440b0" /><Relationship Type="http://schemas.openxmlformats.org/officeDocument/2006/relationships/image" Target="/ppt/media/image98.bmp" Id="R1ec5488181f34a36" /><Relationship Type="http://schemas.openxmlformats.org/officeDocument/2006/relationships/image" Target="/ppt/media/image99.bmp" Id="Rd5a3a56231a445ba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401bf1218774afe" /><Relationship Type="http://schemas.openxmlformats.org/officeDocument/2006/relationships/image" Target="/ppt/media/image101.png" Id="rId3" /><Relationship Type="http://schemas.openxmlformats.org/officeDocument/2006/relationships/image" Target="/ppt/media/image102.png" Id="R0f85104f97574617" /><Relationship Type="http://schemas.openxmlformats.org/officeDocument/2006/relationships/image" Target="/ppt/media/image100.bmp" Id="R9813b49fc5564c4c" /><Relationship Type="http://schemas.openxmlformats.org/officeDocument/2006/relationships/image" Target="/ppt/media/image35.jpg" Id="Rbe128608d3ba4415" /><Relationship Type="http://schemas.openxmlformats.org/officeDocument/2006/relationships/image" Target="/ppt/media/image103.png" Id="R55ab630b8bba432d" /><Relationship Type="http://schemas.openxmlformats.org/officeDocument/2006/relationships/image" Target="/ppt/media/image101.bmp" Id="R5e1a92a45dca4dcb" /><Relationship Type="http://schemas.openxmlformats.org/officeDocument/2006/relationships/image" Target="/ppt/media/image102.bmp" Id="Rc7e83c9d326b416d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0b31e52e5d34962" /><Relationship Type="http://schemas.openxmlformats.org/officeDocument/2006/relationships/image" Target="/ppt/media/image104.png" Id="rId3" /><Relationship Type="http://schemas.openxmlformats.org/officeDocument/2006/relationships/image" Target="/ppt/media/image105.png" Id="R14e505068d1241e6" /><Relationship Type="http://schemas.openxmlformats.org/officeDocument/2006/relationships/image" Target="/ppt/media/image103.bmp" Id="R7c937d3ec1a649df" /><Relationship Type="http://schemas.openxmlformats.org/officeDocument/2006/relationships/image" Target="/ppt/media/image36.jpg" Id="R00e615f341b741f2" /><Relationship Type="http://schemas.openxmlformats.org/officeDocument/2006/relationships/image" Target="/ppt/media/image106.png" Id="R21df00461177491e" /><Relationship Type="http://schemas.openxmlformats.org/officeDocument/2006/relationships/image" Target="/ppt/media/image104.bmp" Id="R98314a876d4a4b56" /><Relationship Type="http://schemas.openxmlformats.org/officeDocument/2006/relationships/image" Target="/ppt/media/image105.bmp" Id="R6616d97179314498" /></Relationships>
</file>

<file path=ppt/slides/_rels/slide3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fa94a2d06f74eea" /><Relationship Type="http://schemas.openxmlformats.org/officeDocument/2006/relationships/image" Target="/ppt/media/image107.png" Id="rId3" /><Relationship Type="http://schemas.openxmlformats.org/officeDocument/2006/relationships/image" Target="/ppt/media/image108.png" Id="Ra7127ed18e5a482c" /><Relationship Type="http://schemas.openxmlformats.org/officeDocument/2006/relationships/image" Target="/ppt/media/image106.bmp" Id="Rfbe44a7d75b347d9" /><Relationship Type="http://schemas.openxmlformats.org/officeDocument/2006/relationships/image" Target="/ppt/media/image37.jpg" Id="R09c318ba75bc44f9" /><Relationship Type="http://schemas.openxmlformats.org/officeDocument/2006/relationships/image" Target="/ppt/media/image109.png" Id="Rf30580a4c73d41fc" /><Relationship Type="http://schemas.openxmlformats.org/officeDocument/2006/relationships/image" Target="/ppt/media/image107.bmp" Id="R9a04a05397f94744" /><Relationship Type="http://schemas.openxmlformats.org/officeDocument/2006/relationships/image" Target="/ppt/media/image108.bmp" Id="R274e9535ec044d6f" /></Relationships>
</file>

<file path=ppt/slides/_rels/slide3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c7a51155d974222" /><Relationship Type="http://schemas.openxmlformats.org/officeDocument/2006/relationships/image" Target="/ppt/media/image110.png" Id="rId3" /><Relationship Type="http://schemas.openxmlformats.org/officeDocument/2006/relationships/image" Target="/ppt/media/image111.png" Id="R4e97e3c6aace47ea" /><Relationship Type="http://schemas.openxmlformats.org/officeDocument/2006/relationships/image" Target="/ppt/media/image109.bmp" Id="R6f38e9b580ba421e" /><Relationship Type="http://schemas.openxmlformats.org/officeDocument/2006/relationships/image" Target="/ppt/media/image38.jpg" Id="Re8e5f5530c93466f" /><Relationship Type="http://schemas.openxmlformats.org/officeDocument/2006/relationships/image" Target="/ppt/media/image112.png" Id="R756c6267cfb24454" /><Relationship Type="http://schemas.openxmlformats.org/officeDocument/2006/relationships/image" Target="/ppt/media/image110.bmp" Id="Rd752f8d380414011" /><Relationship Type="http://schemas.openxmlformats.org/officeDocument/2006/relationships/image" Target="/ppt/media/image111.bmp" Id="R455f2e6c50494a82" /></Relationships>
</file>

<file path=ppt/slides/_rels/slide3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85fbb15aa4f4403" /><Relationship Type="http://schemas.openxmlformats.org/officeDocument/2006/relationships/image" Target="/ppt/media/image113.png" Id="rId3" /><Relationship Type="http://schemas.openxmlformats.org/officeDocument/2006/relationships/image" Target="/ppt/media/image114.png" Id="R921c971b321a4b89" /><Relationship Type="http://schemas.openxmlformats.org/officeDocument/2006/relationships/image" Target="/ppt/media/image112.bmp" Id="R666fcd483193423b" /><Relationship Type="http://schemas.openxmlformats.org/officeDocument/2006/relationships/image" Target="/ppt/media/image39.jpg" Id="Rb95e5aaf2cd34ed5" /><Relationship Type="http://schemas.openxmlformats.org/officeDocument/2006/relationships/image" Target="/ppt/media/image115.png" Id="R7d0fde9dfec34acd" /><Relationship Type="http://schemas.openxmlformats.org/officeDocument/2006/relationships/image" Target="/ppt/media/image113.bmp" Id="R2117103ecb384762" /><Relationship Type="http://schemas.openxmlformats.org/officeDocument/2006/relationships/image" Target="/ppt/media/image114.bmp" Id="R2cd055b849614b6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a95c0b5fada41fb" /><Relationship Type="http://schemas.openxmlformats.org/officeDocument/2006/relationships/image" Target="/ppt/media/image8.png" Id="rId3" /><Relationship Type="http://schemas.openxmlformats.org/officeDocument/2006/relationships/image" Target="/ppt/media/image9.png" Id="R30283118c8df420c" /><Relationship Type="http://schemas.openxmlformats.org/officeDocument/2006/relationships/image" Target="/ppt/media/image7.bmp" Id="R579b2555a6f640ea" /><Relationship Type="http://schemas.openxmlformats.org/officeDocument/2006/relationships/image" Target="/ppt/media/image4.jpg" Id="R5db79b6fb0974543" /><Relationship Type="http://schemas.openxmlformats.org/officeDocument/2006/relationships/image" Target="/ppt/media/image10.png" Id="Rbfbc8ac789df4eec" /><Relationship Type="http://schemas.openxmlformats.org/officeDocument/2006/relationships/image" Target="/ppt/media/image8.bmp" Id="R76ee0822fb6a48e8" /><Relationship Type="http://schemas.openxmlformats.org/officeDocument/2006/relationships/image" Target="/ppt/media/image9.bmp" Id="Ree59c7dea27742e8" /></Relationships>
</file>

<file path=ppt/slides/_rels/slide4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cd16d02408a45bd" /><Relationship Type="http://schemas.openxmlformats.org/officeDocument/2006/relationships/image" Target="/ppt/media/image116.png" Id="rId3" /><Relationship Type="http://schemas.openxmlformats.org/officeDocument/2006/relationships/image" Target="/ppt/media/image117.png" Id="R76d68374a6ae4792" /><Relationship Type="http://schemas.openxmlformats.org/officeDocument/2006/relationships/image" Target="/ppt/media/image115.bmp" Id="R2b9b4df445364ff5" /><Relationship Type="http://schemas.openxmlformats.org/officeDocument/2006/relationships/image" Target="/ppt/media/image40.jpg" Id="R7f6d419078a44177" /><Relationship Type="http://schemas.openxmlformats.org/officeDocument/2006/relationships/image" Target="/ppt/media/image118.png" Id="Ra0997587676a447f" /><Relationship Type="http://schemas.openxmlformats.org/officeDocument/2006/relationships/image" Target="/ppt/media/image116.bmp" Id="R34bed5be93c6488c" /><Relationship Type="http://schemas.openxmlformats.org/officeDocument/2006/relationships/image" Target="/ppt/media/image117.bmp" Id="R9400127567144525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fa3b9e0d7054e74" /><Relationship Type="http://schemas.openxmlformats.org/officeDocument/2006/relationships/image" Target="/ppt/media/image119.png" Id="rId3" /><Relationship Type="http://schemas.openxmlformats.org/officeDocument/2006/relationships/image" Target="/ppt/media/image120.png" Id="Re485fbbb9e894139" /><Relationship Type="http://schemas.openxmlformats.org/officeDocument/2006/relationships/image" Target="/ppt/media/image118.bmp" Id="R9a3a235cfb854b69" /><Relationship Type="http://schemas.openxmlformats.org/officeDocument/2006/relationships/image" Target="/ppt/media/image41.jpg" Id="R31f20b7842b84798" /><Relationship Type="http://schemas.openxmlformats.org/officeDocument/2006/relationships/image" Target="/ppt/media/image121.png" Id="R53759f823626408b" /><Relationship Type="http://schemas.openxmlformats.org/officeDocument/2006/relationships/image" Target="/ppt/media/image119.bmp" Id="Rb4df542dc77d4e50" /><Relationship Type="http://schemas.openxmlformats.org/officeDocument/2006/relationships/image" Target="/ppt/media/image120.bmp" Id="R3af1791b6ede497b" /></Relationships>
</file>

<file path=ppt/slides/_rels/slide4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ea000292f2f4b27" /><Relationship Type="http://schemas.openxmlformats.org/officeDocument/2006/relationships/image" Target="/ppt/media/image122.png" Id="rId3" /><Relationship Type="http://schemas.openxmlformats.org/officeDocument/2006/relationships/image" Target="/ppt/media/image123.png" Id="R4be6aa8403134f70" /><Relationship Type="http://schemas.openxmlformats.org/officeDocument/2006/relationships/image" Target="/ppt/media/image121.bmp" Id="Rf107316feb5b47b6" /><Relationship Type="http://schemas.openxmlformats.org/officeDocument/2006/relationships/image" Target="/ppt/media/image42.jpg" Id="Rca72be6292ad4a1a" /><Relationship Type="http://schemas.openxmlformats.org/officeDocument/2006/relationships/image" Target="/ppt/media/image124.png" Id="R9ce7e28d585e458b" /><Relationship Type="http://schemas.openxmlformats.org/officeDocument/2006/relationships/image" Target="/ppt/media/image122.bmp" Id="R9dc9fa34a30d42d0" /><Relationship Type="http://schemas.openxmlformats.org/officeDocument/2006/relationships/image" Target="/ppt/media/image123.bmp" Id="R6928e4b893114d4d" /></Relationships>
</file>

<file path=ppt/slides/_rels/slide4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f50ec5cbefc459b" /><Relationship Type="http://schemas.openxmlformats.org/officeDocument/2006/relationships/image" Target="/ppt/media/image125.png" Id="rId3" /><Relationship Type="http://schemas.openxmlformats.org/officeDocument/2006/relationships/image" Target="/ppt/media/image126.png" Id="R6c808394be344bb9" /><Relationship Type="http://schemas.openxmlformats.org/officeDocument/2006/relationships/image" Target="/ppt/media/image124.bmp" Id="R0b4fe2a018b64a01" /><Relationship Type="http://schemas.openxmlformats.org/officeDocument/2006/relationships/image" Target="/ppt/media/image43.jpg" Id="R667c5920cc0d4ee4" /><Relationship Type="http://schemas.openxmlformats.org/officeDocument/2006/relationships/image" Target="/ppt/media/image127.png" Id="R2a4e4b229e5d4130" /><Relationship Type="http://schemas.openxmlformats.org/officeDocument/2006/relationships/image" Target="/ppt/media/image125.bmp" Id="Re5c3c73ac50c42ed" /><Relationship Type="http://schemas.openxmlformats.org/officeDocument/2006/relationships/image" Target="/ppt/media/image126.bmp" Id="R88a321eee6eb4a03" /></Relationships>
</file>

<file path=ppt/slides/_rels/slide4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2b546e75ef7467c" /><Relationship Type="http://schemas.openxmlformats.org/officeDocument/2006/relationships/image" Target="/ppt/media/image128.png" Id="rId3" /><Relationship Type="http://schemas.openxmlformats.org/officeDocument/2006/relationships/image" Target="/ppt/media/image129.png" Id="R3e98ea5709cb4a8f" /><Relationship Type="http://schemas.openxmlformats.org/officeDocument/2006/relationships/image" Target="/ppt/media/image127.bmp" Id="Rd1026669ddb6435d" /><Relationship Type="http://schemas.openxmlformats.org/officeDocument/2006/relationships/image" Target="/ppt/media/image44.jpg" Id="R5bbcf80ee1124998" /><Relationship Type="http://schemas.openxmlformats.org/officeDocument/2006/relationships/image" Target="/ppt/media/image130.png" Id="Rf6d22e26a2ae465d" /><Relationship Type="http://schemas.openxmlformats.org/officeDocument/2006/relationships/image" Target="/ppt/media/image128.bmp" Id="R31a69933872143c4" /><Relationship Type="http://schemas.openxmlformats.org/officeDocument/2006/relationships/image" Target="/ppt/media/image129.bmp" Id="Rc3fa2f49dc754eee" /></Relationships>
</file>

<file path=ppt/slides/_rels/slide4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2bab2a477754319" /><Relationship Type="http://schemas.openxmlformats.org/officeDocument/2006/relationships/image" Target="/ppt/media/image131.png" Id="rId3" /><Relationship Type="http://schemas.openxmlformats.org/officeDocument/2006/relationships/image" Target="/ppt/media/image132.png" Id="R29e1d5f7dc9a45b2" /><Relationship Type="http://schemas.openxmlformats.org/officeDocument/2006/relationships/image" Target="/ppt/media/image130.bmp" Id="R8b2d5fdb7eba42d5" /><Relationship Type="http://schemas.openxmlformats.org/officeDocument/2006/relationships/image" Target="/ppt/media/image45.jpg" Id="Rf2fa42a15dc94564" /><Relationship Type="http://schemas.openxmlformats.org/officeDocument/2006/relationships/image" Target="/ppt/media/image133.png" Id="R2122a79cbbc64601" /><Relationship Type="http://schemas.openxmlformats.org/officeDocument/2006/relationships/image" Target="/ppt/media/image131.bmp" Id="R1e4300b2e7204d2e" /><Relationship Type="http://schemas.openxmlformats.org/officeDocument/2006/relationships/image" Target="/ppt/media/image132.bmp" Id="R07db2f123bd74f0e" /></Relationships>
</file>

<file path=ppt/slides/_rels/slide4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5afa5ef5cc64454" /><Relationship Type="http://schemas.openxmlformats.org/officeDocument/2006/relationships/image" Target="/ppt/media/image134.png" Id="rId3" /><Relationship Type="http://schemas.openxmlformats.org/officeDocument/2006/relationships/image" Target="/ppt/media/image135.png" Id="R72e6603bf3b7450d" /><Relationship Type="http://schemas.openxmlformats.org/officeDocument/2006/relationships/image" Target="/ppt/media/image133.bmp" Id="Rebe315a40f5744c7" /><Relationship Type="http://schemas.openxmlformats.org/officeDocument/2006/relationships/image" Target="/ppt/media/image46.jpg" Id="Re45c3cd3c0724636" /><Relationship Type="http://schemas.openxmlformats.org/officeDocument/2006/relationships/image" Target="/ppt/media/image136.png" Id="Rcc5910c8ea1143bc" /><Relationship Type="http://schemas.openxmlformats.org/officeDocument/2006/relationships/image" Target="/ppt/media/image134.bmp" Id="R6c67d39df3eb4bad" /><Relationship Type="http://schemas.openxmlformats.org/officeDocument/2006/relationships/image" Target="/ppt/media/image135.bmp" Id="Re66e09b8d7e64b72" /></Relationships>
</file>

<file path=ppt/slides/_rels/slide4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2453e7fa6eb4b1d" /><Relationship Type="http://schemas.openxmlformats.org/officeDocument/2006/relationships/image" Target="/ppt/media/image137.png" Id="rId3" /><Relationship Type="http://schemas.openxmlformats.org/officeDocument/2006/relationships/image" Target="/ppt/media/image138.png" Id="Rfe47033b24b946d9" /><Relationship Type="http://schemas.openxmlformats.org/officeDocument/2006/relationships/image" Target="/ppt/media/image136.bmp" Id="R5bce058380aa454f" /><Relationship Type="http://schemas.openxmlformats.org/officeDocument/2006/relationships/image" Target="/ppt/media/image47.jpg" Id="R0a4f714983e34e69" /><Relationship Type="http://schemas.openxmlformats.org/officeDocument/2006/relationships/image" Target="/ppt/media/image139.png" Id="Rf41960efd02e431e" /><Relationship Type="http://schemas.openxmlformats.org/officeDocument/2006/relationships/image" Target="/ppt/media/image137.bmp" Id="Rbf533030ac404d93" /><Relationship Type="http://schemas.openxmlformats.org/officeDocument/2006/relationships/image" Target="/ppt/media/image138.bmp" Id="R5e09d85e849e4905" /></Relationships>
</file>

<file path=ppt/slides/_rels/slide4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a0f12d2841a4842" /><Relationship Type="http://schemas.openxmlformats.org/officeDocument/2006/relationships/image" Target="/ppt/media/image140.png" Id="rId3" /><Relationship Type="http://schemas.openxmlformats.org/officeDocument/2006/relationships/image" Target="/ppt/media/image141.png" Id="R20d46b340b5844ea" /><Relationship Type="http://schemas.openxmlformats.org/officeDocument/2006/relationships/image" Target="/ppt/media/image139.bmp" Id="R6eeef023d1c242d6" /><Relationship Type="http://schemas.openxmlformats.org/officeDocument/2006/relationships/image" Target="/ppt/media/image48.jpg" Id="R7962a72b3aa747ca" /><Relationship Type="http://schemas.openxmlformats.org/officeDocument/2006/relationships/image" Target="/ppt/media/image142.png" Id="R63c67409d8b74a9d" /><Relationship Type="http://schemas.openxmlformats.org/officeDocument/2006/relationships/image" Target="/ppt/media/image140.bmp" Id="Rc446bdb5f973442a" /><Relationship Type="http://schemas.openxmlformats.org/officeDocument/2006/relationships/image" Target="/ppt/media/image141.bmp" Id="R4c6ba06cf8844e2d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165745ace844ceb" /><Relationship Type="http://schemas.openxmlformats.org/officeDocument/2006/relationships/image" Target="/ppt/media/image143.png" Id="rId3" /><Relationship Type="http://schemas.openxmlformats.org/officeDocument/2006/relationships/image" Target="/ppt/media/image144.png" Id="R55cd24039cfb4d6c" /><Relationship Type="http://schemas.openxmlformats.org/officeDocument/2006/relationships/image" Target="/ppt/media/image142.bmp" Id="R2a1621a49e6a4787" /><Relationship Type="http://schemas.openxmlformats.org/officeDocument/2006/relationships/image" Target="/ppt/media/image49.jpg" Id="Rbea0450e6f2343b0" /><Relationship Type="http://schemas.openxmlformats.org/officeDocument/2006/relationships/image" Target="/ppt/media/image145.png" Id="Ra0e821e35455483c" /><Relationship Type="http://schemas.openxmlformats.org/officeDocument/2006/relationships/image" Target="/ppt/media/image143.bmp" Id="R9abb2994cd1f4658" /><Relationship Type="http://schemas.openxmlformats.org/officeDocument/2006/relationships/image" Target="/ppt/media/image144.bmp" Id="Rfec96d0d91a2441e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4e14a2fb8544614" /><Relationship Type="http://schemas.openxmlformats.org/officeDocument/2006/relationships/image" Target="/ppt/media/image11.png" Id="rId3" /><Relationship Type="http://schemas.openxmlformats.org/officeDocument/2006/relationships/image" Target="/ppt/media/image12.png" Id="Rb08e90b6f12f4833" /><Relationship Type="http://schemas.openxmlformats.org/officeDocument/2006/relationships/image" Target="/ppt/media/image10.bmp" Id="Rddf86696f8bb4c9c" /><Relationship Type="http://schemas.openxmlformats.org/officeDocument/2006/relationships/image" Target="/ppt/media/image5.jpg" Id="Rab465c083c2949ba" /><Relationship Type="http://schemas.openxmlformats.org/officeDocument/2006/relationships/image" Target="/ppt/media/image13.png" Id="R2591539dceda47c0" /><Relationship Type="http://schemas.openxmlformats.org/officeDocument/2006/relationships/image" Target="/ppt/media/image11.bmp" Id="R06bf5f1f06084855" /><Relationship Type="http://schemas.openxmlformats.org/officeDocument/2006/relationships/image" Target="/ppt/media/image12.bmp" Id="R17e0d3d8c0504500" /></Relationships>
</file>

<file path=ppt/slides/_rels/slide5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ef693574d474ed0" /><Relationship Type="http://schemas.openxmlformats.org/officeDocument/2006/relationships/image" Target="/ppt/media/image146.png" Id="rId3" /><Relationship Type="http://schemas.openxmlformats.org/officeDocument/2006/relationships/image" Target="/ppt/media/image147.png" Id="R9e45b23e96454aac" /><Relationship Type="http://schemas.openxmlformats.org/officeDocument/2006/relationships/image" Target="/ppt/media/image145.bmp" Id="Reb7058958723459b" /><Relationship Type="http://schemas.openxmlformats.org/officeDocument/2006/relationships/image" Target="/ppt/media/image50.jpg" Id="R41f97f94012c4215" /><Relationship Type="http://schemas.openxmlformats.org/officeDocument/2006/relationships/image" Target="/ppt/media/image148.png" Id="R51c65070ece64bf0" /><Relationship Type="http://schemas.openxmlformats.org/officeDocument/2006/relationships/image" Target="/ppt/media/image146.bmp" Id="R62d9e5536f7f45df" /><Relationship Type="http://schemas.openxmlformats.org/officeDocument/2006/relationships/image" Target="/ppt/media/image147.bmp" Id="R708e3ef31f2e42e9" /></Relationships>
</file>

<file path=ppt/slides/_rels/slide5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0601217de99428d" /><Relationship Type="http://schemas.openxmlformats.org/officeDocument/2006/relationships/image" Target="/ppt/media/image149.png" Id="rId3" /><Relationship Type="http://schemas.openxmlformats.org/officeDocument/2006/relationships/image" Target="/ppt/media/image150.png" Id="Rde7d28b79e8740d6" /><Relationship Type="http://schemas.openxmlformats.org/officeDocument/2006/relationships/image" Target="/ppt/media/image148.bmp" Id="Re44eed80434d4886" /><Relationship Type="http://schemas.openxmlformats.org/officeDocument/2006/relationships/image" Target="/ppt/media/image51.jpg" Id="R65e1cb738d474ccc" /><Relationship Type="http://schemas.openxmlformats.org/officeDocument/2006/relationships/image" Target="/ppt/media/image151.png" Id="R37d67eaa67fd4008" /><Relationship Type="http://schemas.openxmlformats.org/officeDocument/2006/relationships/image" Target="/ppt/media/image149.bmp" Id="Rd789c1542bd94e9d" /><Relationship Type="http://schemas.openxmlformats.org/officeDocument/2006/relationships/image" Target="/ppt/media/image150.bmp" Id="R9a8b7d3c87b34bf2" /></Relationships>
</file>

<file path=ppt/slides/_rels/slide5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bd141ae87dd4b78" /><Relationship Type="http://schemas.openxmlformats.org/officeDocument/2006/relationships/image" Target="/ppt/media/image152.png" Id="rId3" /><Relationship Type="http://schemas.openxmlformats.org/officeDocument/2006/relationships/image" Target="/ppt/media/image153.png" Id="R14cb0d5e135946ae" /><Relationship Type="http://schemas.openxmlformats.org/officeDocument/2006/relationships/image" Target="/ppt/media/image151.bmp" Id="R066f581b3169497a" /><Relationship Type="http://schemas.openxmlformats.org/officeDocument/2006/relationships/image" Target="/ppt/media/image52.jpg" Id="R85ff4df710114653" /><Relationship Type="http://schemas.openxmlformats.org/officeDocument/2006/relationships/image" Target="/ppt/media/image154.png" Id="R9ad6e11a7f724dd8" /><Relationship Type="http://schemas.openxmlformats.org/officeDocument/2006/relationships/image" Target="/ppt/media/image152.bmp" Id="R6bff28ce0a9a45da" /><Relationship Type="http://schemas.openxmlformats.org/officeDocument/2006/relationships/image" Target="/ppt/media/image153.bmp" Id="Rec7d80ba0c6a4611" /></Relationships>
</file>

<file path=ppt/slides/_rels/slide5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e3de1ea52db4625" /><Relationship Type="http://schemas.openxmlformats.org/officeDocument/2006/relationships/image" Target="/ppt/media/image155.png" Id="rId3" /><Relationship Type="http://schemas.openxmlformats.org/officeDocument/2006/relationships/image" Target="/ppt/media/image156.png" Id="R064ad82e3a4d45e2" /><Relationship Type="http://schemas.openxmlformats.org/officeDocument/2006/relationships/image" Target="/ppt/media/image154.bmp" Id="Re09b855c101e4d6e" /><Relationship Type="http://schemas.openxmlformats.org/officeDocument/2006/relationships/image" Target="/ppt/media/image53.jpg" Id="Rb698aa7d18ed4b49" /><Relationship Type="http://schemas.openxmlformats.org/officeDocument/2006/relationships/image" Target="/ppt/media/image157.png" Id="Rf59e388be0c2485e" /><Relationship Type="http://schemas.openxmlformats.org/officeDocument/2006/relationships/image" Target="/ppt/media/image155.bmp" Id="R4eb565d4a1894a0c" /><Relationship Type="http://schemas.openxmlformats.org/officeDocument/2006/relationships/image" Target="/ppt/media/image156.bmp" Id="Rbde81775a5274722" /></Relationships>
</file>

<file path=ppt/slides/_rels/slide5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4f5acc0140e4c89" /><Relationship Type="http://schemas.openxmlformats.org/officeDocument/2006/relationships/image" Target="/ppt/media/image158.png" Id="rId3" /><Relationship Type="http://schemas.openxmlformats.org/officeDocument/2006/relationships/image" Target="/ppt/media/image159.png" Id="R77ff4fd423224822" /><Relationship Type="http://schemas.openxmlformats.org/officeDocument/2006/relationships/image" Target="/ppt/media/image157.bmp" Id="Rf6043761c7b049d4" /><Relationship Type="http://schemas.openxmlformats.org/officeDocument/2006/relationships/image" Target="/ppt/media/image54.jpg" Id="R9ad04a2b4d1a48f4" /><Relationship Type="http://schemas.openxmlformats.org/officeDocument/2006/relationships/image" Target="/ppt/media/image160.png" Id="R7596a89c4987426e" /><Relationship Type="http://schemas.openxmlformats.org/officeDocument/2006/relationships/image" Target="/ppt/media/image158.bmp" Id="R033e4787231e4f4e" /><Relationship Type="http://schemas.openxmlformats.org/officeDocument/2006/relationships/image" Target="/ppt/media/image159.bmp" Id="R0fa43334fb7b41e8" /></Relationships>
</file>

<file path=ppt/slides/_rels/slide5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abe97a2e709491e" /><Relationship Type="http://schemas.openxmlformats.org/officeDocument/2006/relationships/image" Target="/ppt/media/image161.png" Id="rId3" /><Relationship Type="http://schemas.openxmlformats.org/officeDocument/2006/relationships/image" Target="/ppt/media/image162.png" Id="Rd7959543203d4a6d" /><Relationship Type="http://schemas.openxmlformats.org/officeDocument/2006/relationships/image" Target="/ppt/media/image160.bmp" Id="Ra7dab14651814e73" /><Relationship Type="http://schemas.openxmlformats.org/officeDocument/2006/relationships/image" Target="/ppt/media/image55.jpg" Id="R69f243b6b9f84ec5" /><Relationship Type="http://schemas.openxmlformats.org/officeDocument/2006/relationships/image" Target="/ppt/media/image163.png" Id="R7b4a2acd096a486d" /><Relationship Type="http://schemas.openxmlformats.org/officeDocument/2006/relationships/image" Target="/ppt/media/image161.bmp" Id="R20daf88fa64a4369" /><Relationship Type="http://schemas.openxmlformats.org/officeDocument/2006/relationships/image" Target="/ppt/media/image162.bmp" Id="R67cf197596f5472a" /></Relationships>
</file>

<file path=ppt/slides/_rels/slide5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9a6bfef0d0c438d" /><Relationship Type="http://schemas.openxmlformats.org/officeDocument/2006/relationships/image" Target="/ppt/media/image164.png" Id="rId3" /><Relationship Type="http://schemas.openxmlformats.org/officeDocument/2006/relationships/image" Target="/ppt/media/image165.png" Id="Rdbabe6485edb48a1" /><Relationship Type="http://schemas.openxmlformats.org/officeDocument/2006/relationships/image" Target="/ppt/media/image163.bmp" Id="Rf7aeb9e48fbe400e" /><Relationship Type="http://schemas.openxmlformats.org/officeDocument/2006/relationships/image" Target="/ppt/media/image56.jpg" Id="Rf70ce2fb707f4b97" /><Relationship Type="http://schemas.openxmlformats.org/officeDocument/2006/relationships/image" Target="/ppt/media/image166.png" Id="Rf200096ae01b4178" /><Relationship Type="http://schemas.openxmlformats.org/officeDocument/2006/relationships/image" Target="/ppt/media/image164.bmp" Id="R6676d8c07c6b45ae" /><Relationship Type="http://schemas.openxmlformats.org/officeDocument/2006/relationships/image" Target="/ppt/media/image165.bmp" Id="R0015e325a02e431d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5a4e6bf330a4a96" /><Relationship Type="http://schemas.openxmlformats.org/officeDocument/2006/relationships/image" Target="/ppt/media/image167.png" Id="rId3" /><Relationship Type="http://schemas.openxmlformats.org/officeDocument/2006/relationships/image" Target="/ppt/media/image168.png" Id="Rbd76f2b6025a4614" /><Relationship Type="http://schemas.openxmlformats.org/officeDocument/2006/relationships/image" Target="/ppt/media/image166.bmp" Id="R639f9b5c06a542b9" /><Relationship Type="http://schemas.openxmlformats.org/officeDocument/2006/relationships/image" Target="/ppt/media/image57.jpg" Id="R3b517503021749cb" /><Relationship Type="http://schemas.openxmlformats.org/officeDocument/2006/relationships/image" Target="/ppt/media/image169.png" Id="R952b8a1a6805479f" /><Relationship Type="http://schemas.openxmlformats.org/officeDocument/2006/relationships/image" Target="/ppt/media/image167.bmp" Id="R03136c29d4d64d58" /><Relationship Type="http://schemas.openxmlformats.org/officeDocument/2006/relationships/image" Target="/ppt/media/image168.bmp" Id="Rf0f090e45e864d9a" /></Relationships>
</file>

<file path=ppt/slides/_rels/slide5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99e8b4c52db4611" /><Relationship Type="http://schemas.openxmlformats.org/officeDocument/2006/relationships/image" Target="/ppt/media/image170.png" Id="rId3" /><Relationship Type="http://schemas.openxmlformats.org/officeDocument/2006/relationships/image" Target="/ppt/media/image171.png" Id="Rb0e8540b08cd4355" /><Relationship Type="http://schemas.openxmlformats.org/officeDocument/2006/relationships/image" Target="/ppt/media/image169.bmp" Id="Rfd10b3f954824588" /><Relationship Type="http://schemas.openxmlformats.org/officeDocument/2006/relationships/image" Target="/ppt/media/image58.jpg" Id="R1cf60a9c56924644" /><Relationship Type="http://schemas.openxmlformats.org/officeDocument/2006/relationships/image" Target="/ppt/media/image172.png" Id="R876364d280a640f7" /><Relationship Type="http://schemas.openxmlformats.org/officeDocument/2006/relationships/image" Target="/ppt/media/image170.bmp" Id="Rf56877295cfa40fe" /><Relationship Type="http://schemas.openxmlformats.org/officeDocument/2006/relationships/image" Target="/ppt/media/image171.bmp" Id="R485345b152b54dc8" /></Relationships>
</file>

<file path=ppt/slides/_rels/slide5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6166e7333ef43d5" /><Relationship Type="http://schemas.openxmlformats.org/officeDocument/2006/relationships/image" Target="/ppt/media/image173.png" Id="rId3" /><Relationship Type="http://schemas.openxmlformats.org/officeDocument/2006/relationships/image" Target="/ppt/media/image174.png" Id="R995f781306a245cd" /><Relationship Type="http://schemas.openxmlformats.org/officeDocument/2006/relationships/image" Target="/ppt/media/image172.bmp" Id="R9babd7ac4f774986" /><Relationship Type="http://schemas.openxmlformats.org/officeDocument/2006/relationships/image" Target="/ppt/media/image59.jpg" Id="R42fbc739dd904019" /><Relationship Type="http://schemas.openxmlformats.org/officeDocument/2006/relationships/image" Target="/ppt/media/image175.png" Id="R31a0390ab6934c94" /><Relationship Type="http://schemas.openxmlformats.org/officeDocument/2006/relationships/image" Target="/ppt/media/image173.bmp" Id="Rf1dcae2d562d44da" /><Relationship Type="http://schemas.openxmlformats.org/officeDocument/2006/relationships/image" Target="/ppt/media/image174.bmp" Id="R497f771c70e544c9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cb8b34522fe41ba" /><Relationship Type="http://schemas.openxmlformats.org/officeDocument/2006/relationships/image" Target="/ppt/media/image14.png" Id="rId3" /><Relationship Type="http://schemas.openxmlformats.org/officeDocument/2006/relationships/image" Target="/ppt/media/image15.png" Id="Rb2d5560e716540d1" /><Relationship Type="http://schemas.openxmlformats.org/officeDocument/2006/relationships/image" Target="/ppt/media/image13.bmp" Id="Rf616a365a94c4371" /><Relationship Type="http://schemas.openxmlformats.org/officeDocument/2006/relationships/image" Target="/ppt/media/image6.jpg" Id="R0fb62300941b4433" /><Relationship Type="http://schemas.openxmlformats.org/officeDocument/2006/relationships/image" Target="/ppt/media/image16.png" Id="R9908112115de4990" /><Relationship Type="http://schemas.openxmlformats.org/officeDocument/2006/relationships/image" Target="/ppt/media/image14.bmp" Id="R3919e7e0f5b24dc1" /><Relationship Type="http://schemas.openxmlformats.org/officeDocument/2006/relationships/image" Target="/ppt/media/image15.bmp" Id="R1a0545d6c1ed4c80" /></Relationships>
</file>

<file path=ppt/slides/_rels/slide6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2bebbc498914578" /><Relationship Type="http://schemas.openxmlformats.org/officeDocument/2006/relationships/image" Target="/ppt/media/image176.png" Id="rId3" /><Relationship Type="http://schemas.openxmlformats.org/officeDocument/2006/relationships/image" Target="/ppt/media/image177.png" Id="Rb465052c4dd44341" /><Relationship Type="http://schemas.openxmlformats.org/officeDocument/2006/relationships/image" Target="/ppt/media/image175.bmp" Id="R90837f4cd6b9410d" /><Relationship Type="http://schemas.openxmlformats.org/officeDocument/2006/relationships/image" Target="/ppt/media/image60.jpg" Id="R1e65ea6ad5de4913" /><Relationship Type="http://schemas.openxmlformats.org/officeDocument/2006/relationships/image" Target="/ppt/media/image178.png" Id="R925723732daa4dbc" /><Relationship Type="http://schemas.openxmlformats.org/officeDocument/2006/relationships/image" Target="/ppt/media/image176.bmp" Id="R156536d24fbf4bf6" /><Relationship Type="http://schemas.openxmlformats.org/officeDocument/2006/relationships/image" Target="/ppt/media/image177.bmp" Id="R48eb755c5e5a4032" /></Relationships>
</file>

<file path=ppt/slides/_rels/slide6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4b91ff9a8074925" /><Relationship Type="http://schemas.openxmlformats.org/officeDocument/2006/relationships/image" Target="/ppt/media/image179.png" Id="rId3" /><Relationship Type="http://schemas.openxmlformats.org/officeDocument/2006/relationships/image" Target="/ppt/media/image180.png" Id="R65a728ea2a4b4d31" /><Relationship Type="http://schemas.openxmlformats.org/officeDocument/2006/relationships/image" Target="/ppt/media/image178.bmp" Id="R8132545ed2104027" /><Relationship Type="http://schemas.openxmlformats.org/officeDocument/2006/relationships/image" Target="/ppt/media/image61.jpg" Id="R5a212d7ea2924b3f" /><Relationship Type="http://schemas.openxmlformats.org/officeDocument/2006/relationships/image" Target="/ppt/media/image181.png" Id="R9647292714f045ba" /><Relationship Type="http://schemas.openxmlformats.org/officeDocument/2006/relationships/image" Target="/ppt/media/image179.bmp" Id="Rac4b96621ef04740" /><Relationship Type="http://schemas.openxmlformats.org/officeDocument/2006/relationships/image" Target="/ppt/media/image180.bmp" Id="R02862c5d87e84b51" /></Relationships>
</file>

<file path=ppt/slides/_rels/slide6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cded6b8e3824bf8" /><Relationship Type="http://schemas.openxmlformats.org/officeDocument/2006/relationships/image" Target="/ppt/media/image182.png" Id="rId3" /><Relationship Type="http://schemas.openxmlformats.org/officeDocument/2006/relationships/image" Target="/ppt/media/image183.png" Id="R6de252d086ff4b9b" /><Relationship Type="http://schemas.openxmlformats.org/officeDocument/2006/relationships/image" Target="/ppt/media/image181.bmp" Id="R6a8bccee08ad4a9a" /><Relationship Type="http://schemas.openxmlformats.org/officeDocument/2006/relationships/image" Target="/ppt/media/image62.jpg" Id="R6e8bfc426f7243e3" /><Relationship Type="http://schemas.openxmlformats.org/officeDocument/2006/relationships/image" Target="/ppt/media/image184.png" Id="R71bcc266a6c44c8e" /><Relationship Type="http://schemas.openxmlformats.org/officeDocument/2006/relationships/image" Target="/ppt/media/image182.bmp" Id="R26dfae80719c4f5b" /><Relationship Type="http://schemas.openxmlformats.org/officeDocument/2006/relationships/image" Target="/ppt/media/image183.bmp" Id="R6e57735d12cb4db2" /></Relationships>
</file>

<file path=ppt/slides/_rels/slide6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5e3888e8349495c" /><Relationship Type="http://schemas.openxmlformats.org/officeDocument/2006/relationships/image" Target="/ppt/media/image185.png" Id="rId3" /><Relationship Type="http://schemas.openxmlformats.org/officeDocument/2006/relationships/image" Target="/ppt/media/image186.png" Id="R1f15560dc11847e9" /><Relationship Type="http://schemas.openxmlformats.org/officeDocument/2006/relationships/image" Target="/ppt/media/image184.bmp" Id="R40ab4ab7ee6a466d" /><Relationship Type="http://schemas.openxmlformats.org/officeDocument/2006/relationships/image" Target="/ppt/media/image63.jpg" Id="Rba6c033449c340a5" /><Relationship Type="http://schemas.openxmlformats.org/officeDocument/2006/relationships/image" Target="/ppt/media/image187.png" Id="R65b0fa15eb014a2f" /><Relationship Type="http://schemas.openxmlformats.org/officeDocument/2006/relationships/image" Target="/ppt/media/image185.bmp" Id="R76c8ce8395514c53" /><Relationship Type="http://schemas.openxmlformats.org/officeDocument/2006/relationships/image" Target="/ppt/media/image186.bmp" Id="Rcee7edfd99b542de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5461f7a4dc445a7" /><Relationship Type="http://schemas.openxmlformats.org/officeDocument/2006/relationships/image" Target="/ppt/media/image188.png" Id="rId3" /><Relationship Type="http://schemas.openxmlformats.org/officeDocument/2006/relationships/image" Target="/ppt/media/image189.png" Id="R576f6fd8d64245ea" /><Relationship Type="http://schemas.openxmlformats.org/officeDocument/2006/relationships/image" Target="/ppt/media/image187.bmp" Id="R3a326b7980af4182" /><Relationship Type="http://schemas.openxmlformats.org/officeDocument/2006/relationships/image" Target="/ppt/media/image64.jpg" Id="R52a66dfe77924e7e" /><Relationship Type="http://schemas.openxmlformats.org/officeDocument/2006/relationships/image" Target="/ppt/media/image190.png" Id="R5f17be5e2c0a4ae4" /><Relationship Type="http://schemas.openxmlformats.org/officeDocument/2006/relationships/image" Target="/ppt/media/image188.bmp" Id="Ra998402aa8ea477e" /><Relationship Type="http://schemas.openxmlformats.org/officeDocument/2006/relationships/image" Target="/ppt/media/image189.bmp" Id="Ra9dca0e2512c4858" /></Relationships>
</file>

<file path=ppt/slides/_rels/slide6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b9a9c3b6bed4549" /><Relationship Type="http://schemas.openxmlformats.org/officeDocument/2006/relationships/image" Target="/ppt/media/image191.png" Id="rId3" /><Relationship Type="http://schemas.openxmlformats.org/officeDocument/2006/relationships/image" Target="/ppt/media/image192.png" Id="R2204d239feec4af0" /><Relationship Type="http://schemas.openxmlformats.org/officeDocument/2006/relationships/image" Target="/ppt/media/image190.bmp" Id="Re9d65eb1ab7043e7" /><Relationship Type="http://schemas.openxmlformats.org/officeDocument/2006/relationships/image" Target="/ppt/media/image65.jpg" Id="R11ee2e0fd47e4ca2" /><Relationship Type="http://schemas.openxmlformats.org/officeDocument/2006/relationships/image" Target="/ppt/media/image193.png" Id="R51ed713e0146407e" /><Relationship Type="http://schemas.openxmlformats.org/officeDocument/2006/relationships/image" Target="/ppt/media/image191.bmp" Id="Raf7f8308e6e24a23" /><Relationship Type="http://schemas.openxmlformats.org/officeDocument/2006/relationships/image" Target="/ppt/media/image192.bmp" Id="R5aa5d44caa1f4172" /></Relationships>
</file>

<file path=ppt/slides/_rels/slide6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0679fc5902e480e" /><Relationship Type="http://schemas.openxmlformats.org/officeDocument/2006/relationships/image" Target="/ppt/media/image194.png" Id="rId3" /><Relationship Type="http://schemas.openxmlformats.org/officeDocument/2006/relationships/image" Target="/ppt/media/image195.png" Id="R3316458baaf64007" /><Relationship Type="http://schemas.openxmlformats.org/officeDocument/2006/relationships/image" Target="/ppt/media/image193.bmp" Id="R1f20fa4d4b43419f" /><Relationship Type="http://schemas.openxmlformats.org/officeDocument/2006/relationships/image" Target="/ppt/media/image66.jpg" Id="R5d968f9a549d41aa" /><Relationship Type="http://schemas.openxmlformats.org/officeDocument/2006/relationships/image" Target="/ppt/media/image196.png" Id="R901eb85af21648a2" /><Relationship Type="http://schemas.openxmlformats.org/officeDocument/2006/relationships/image" Target="/ppt/media/image194.bmp" Id="R42a4e3338a3a43b4" /><Relationship Type="http://schemas.openxmlformats.org/officeDocument/2006/relationships/image" Target="/ppt/media/image195.bmp" Id="Rf0b33f9bd9134c78" /></Relationships>
</file>

<file path=ppt/slides/_rels/slide6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22c7833bdd64bc0" /><Relationship Type="http://schemas.openxmlformats.org/officeDocument/2006/relationships/image" Target="/ppt/media/image197.png" Id="rId3" /><Relationship Type="http://schemas.openxmlformats.org/officeDocument/2006/relationships/image" Target="/ppt/media/image198.png" Id="R550ccf7fa9d040d3" /><Relationship Type="http://schemas.openxmlformats.org/officeDocument/2006/relationships/image" Target="/ppt/media/image196.bmp" Id="R8f821c73d3184c84" /><Relationship Type="http://schemas.openxmlformats.org/officeDocument/2006/relationships/image" Target="/ppt/media/image67.jpg" Id="R796462af741445f8" /><Relationship Type="http://schemas.openxmlformats.org/officeDocument/2006/relationships/image" Target="/ppt/media/image199.png" Id="R5862a3a23cf44a4f" /><Relationship Type="http://schemas.openxmlformats.org/officeDocument/2006/relationships/image" Target="/ppt/media/image197.bmp" Id="Rd91d8614c90a4643" /><Relationship Type="http://schemas.openxmlformats.org/officeDocument/2006/relationships/image" Target="/ppt/media/image198.bmp" Id="Rfa2b818668a04713" /></Relationships>
</file>

<file path=ppt/slides/_rels/slide6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639702f9cbc4bb0" /><Relationship Type="http://schemas.openxmlformats.org/officeDocument/2006/relationships/image" Target="/ppt/media/image200.png" Id="rId3" /><Relationship Type="http://schemas.openxmlformats.org/officeDocument/2006/relationships/image" Target="/ppt/media/image201.png" Id="Re30d2d39ceda4791" /><Relationship Type="http://schemas.openxmlformats.org/officeDocument/2006/relationships/image" Target="/ppt/media/image199.bmp" Id="R159a7debe0c1419e" /><Relationship Type="http://schemas.openxmlformats.org/officeDocument/2006/relationships/image" Target="/ppt/media/image68.jpg" Id="R8c113e612dbf4a43" /><Relationship Type="http://schemas.openxmlformats.org/officeDocument/2006/relationships/image" Target="/ppt/media/image202.png" Id="R83d52f6054214eda" /><Relationship Type="http://schemas.openxmlformats.org/officeDocument/2006/relationships/image" Target="/ppt/media/image200.bmp" Id="R164069d983944406" /><Relationship Type="http://schemas.openxmlformats.org/officeDocument/2006/relationships/image" Target="/ppt/media/image201.bmp" Id="Rcbbb412b88e742c6" /></Relationships>
</file>

<file path=ppt/slides/_rels/slide6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eeedc1ce6b144c1" /><Relationship Type="http://schemas.openxmlformats.org/officeDocument/2006/relationships/image" Target="/ppt/media/image203.png" Id="rId3" /><Relationship Type="http://schemas.openxmlformats.org/officeDocument/2006/relationships/image" Target="/ppt/media/image204.png" Id="R9a164ea07b924825" /><Relationship Type="http://schemas.openxmlformats.org/officeDocument/2006/relationships/image" Target="/ppt/media/image202.bmp" Id="Rf4f706be94a04dec" /><Relationship Type="http://schemas.openxmlformats.org/officeDocument/2006/relationships/image" Target="/ppt/media/image69.jpg" Id="R3add423108d84efb" /><Relationship Type="http://schemas.openxmlformats.org/officeDocument/2006/relationships/image" Target="/ppt/media/image205.png" Id="R79f16717a6c84c75" /><Relationship Type="http://schemas.openxmlformats.org/officeDocument/2006/relationships/image" Target="/ppt/media/image203.bmp" Id="R5dbb3f505902484a" /><Relationship Type="http://schemas.openxmlformats.org/officeDocument/2006/relationships/image" Target="/ppt/media/image204.bmp" Id="R7561a792dd504ac8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1b9d4ad372b4340" /><Relationship Type="http://schemas.openxmlformats.org/officeDocument/2006/relationships/image" Target="/ppt/media/image17.png" Id="rId3" /><Relationship Type="http://schemas.openxmlformats.org/officeDocument/2006/relationships/image" Target="/ppt/media/image18.png" Id="R23177a3dd9dc4a63" /><Relationship Type="http://schemas.openxmlformats.org/officeDocument/2006/relationships/image" Target="/ppt/media/image16.bmp" Id="Rf1ed2a4877374408" /><Relationship Type="http://schemas.openxmlformats.org/officeDocument/2006/relationships/image" Target="/ppt/media/image7.jpg" Id="R82865c0981f44473" /><Relationship Type="http://schemas.openxmlformats.org/officeDocument/2006/relationships/image" Target="/ppt/media/image19.png" Id="R3d0a161b1bb24379" /><Relationship Type="http://schemas.openxmlformats.org/officeDocument/2006/relationships/image" Target="/ppt/media/image17.bmp" Id="R064081870369438c" /><Relationship Type="http://schemas.openxmlformats.org/officeDocument/2006/relationships/image" Target="/ppt/media/image18.bmp" Id="Rca0e56f6bcaa4487" /></Relationships>
</file>

<file path=ppt/slides/_rels/slide7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a41be1c72ed43af" /><Relationship Type="http://schemas.openxmlformats.org/officeDocument/2006/relationships/image" Target="/ppt/media/image206.png" Id="rId3" /><Relationship Type="http://schemas.openxmlformats.org/officeDocument/2006/relationships/image" Target="/ppt/media/image207.png" Id="R8925ef1cc57246fd" /><Relationship Type="http://schemas.openxmlformats.org/officeDocument/2006/relationships/image" Target="/ppt/media/image205.bmp" Id="R67088dd7d56f4786" /><Relationship Type="http://schemas.openxmlformats.org/officeDocument/2006/relationships/image" Target="/ppt/media/image70.jpg" Id="R64d32eda71aa41fe" /><Relationship Type="http://schemas.openxmlformats.org/officeDocument/2006/relationships/image" Target="/ppt/media/image208.png" Id="R5f3321bbe05e4e6e" /><Relationship Type="http://schemas.openxmlformats.org/officeDocument/2006/relationships/image" Target="/ppt/media/image206.bmp" Id="R27f0ca60e19247d7" /><Relationship Type="http://schemas.openxmlformats.org/officeDocument/2006/relationships/image" Target="/ppt/media/image207.bmp" Id="R4c90bc6126ea4940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0de9aea78d44bb3" /><Relationship Type="http://schemas.openxmlformats.org/officeDocument/2006/relationships/image" Target="/ppt/media/image209.png" Id="rId3" /><Relationship Type="http://schemas.openxmlformats.org/officeDocument/2006/relationships/image" Target="/ppt/media/image210.png" Id="R30bc1b16a6a94115" /><Relationship Type="http://schemas.openxmlformats.org/officeDocument/2006/relationships/image" Target="/ppt/media/image208.bmp" Id="R235b219a93194a36" /><Relationship Type="http://schemas.openxmlformats.org/officeDocument/2006/relationships/image" Target="/ppt/media/image71.jpg" Id="R4818ee92afc7472c" /><Relationship Type="http://schemas.openxmlformats.org/officeDocument/2006/relationships/image" Target="/ppt/media/image211.png" Id="R5663cd47ecfa4575" /><Relationship Type="http://schemas.openxmlformats.org/officeDocument/2006/relationships/image" Target="/ppt/media/image209.bmp" Id="R3e48042107c74cc4" /><Relationship Type="http://schemas.openxmlformats.org/officeDocument/2006/relationships/image" Target="/ppt/media/image210.bmp" Id="Re94752e1cf384d15" /></Relationships>
</file>

<file path=ppt/slides/_rels/slide7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91818603b974c30" /><Relationship Type="http://schemas.openxmlformats.org/officeDocument/2006/relationships/image" Target="/ppt/media/image212.png" Id="rId3" /><Relationship Type="http://schemas.openxmlformats.org/officeDocument/2006/relationships/image" Target="/ppt/media/image213.png" Id="R018d8de900404cc7" /><Relationship Type="http://schemas.openxmlformats.org/officeDocument/2006/relationships/image" Target="/ppt/media/image211.bmp" Id="Ra3ea19504d734790" /><Relationship Type="http://schemas.openxmlformats.org/officeDocument/2006/relationships/image" Target="/ppt/media/image72.jpg" Id="R87958c59fdfc4405" /><Relationship Type="http://schemas.openxmlformats.org/officeDocument/2006/relationships/image" Target="/ppt/media/image214.png" Id="R0ee3830b52794ac4" /><Relationship Type="http://schemas.openxmlformats.org/officeDocument/2006/relationships/image" Target="/ppt/media/image212.bmp" Id="Rca7d01c07d6c4f22" /><Relationship Type="http://schemas.openxmlformats.org/officeDocument/2006/relationships/image" Target="/ppt/media/image213.bmp" Id="R192d383a0e754110" /></Relationships>
</file>

<file path=ppt/slides/_rels/slide7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3493447c9934dde" /><Relationship Type="http://schemas.openxmlformats.org/officeDocument/2006/relationships/image" Target="/ppt/media/image215.png" Id="rId3" /><Relationship Type="http://schemas.openxmlformats.org/officeDocument/2006/relationships/image" Target="/ppt/media/image216.png" Id="R0eaabff59fec4bfc" /><Relationship Type="http://schemas.openxmlformats.org/officeDocument/2006/relationships/image" Target="/ppt/media/image214.bmp" Id="R4aec383378774b61" /><Relationship Type="http://schemas.openxmlformats.org/officeDocument/2006/relationships/image" Target="/ppt/media/image73.jpg" Id="Re69257ee860e47c2" /><Relationship Type="http://schemas.openxmlformats.org/officeDocument/2006/relationships/image" Target="/ppt/media/image217.png" Id="R549a3de96a8e49e9" /><Relationship Type="http://schemas.openxmlformats.org/officeDocument/2006/relationships/image" Target="/ppt/media/image215.bmp" Id="R0e00bff0878a4c52" /><Relationship Type="http://schemas.openxmlformats.org/officeDocument/2006/relationships/image" Target="/ppt/media/image216.bmp" Id="Re9aa0071682d4234" /></Relationships>
</file>

<file path=ppt/slides/_rels/slide7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a327fd3fe45484a" /><Relationship Type="http://schemas.openxmlformats.org/officeDocument/2006/relationships/image" Target="/ppt/media/image218.png" Id="rId3" /><Relationship Type="http://schemas.openxmlformats.org/officeDocument/2006/relationships/image" Target="/ppt/media/image219.png" Id="R1bdbfec8b92542dc" /><Relationship Type="http://schemas.openxmlformats.org/officeDocument/2006/relationships/image" Target="/ppt/media/image217.bmp" Id="Rf945c697d6e84b2a" /><Relationship Type="http://schemas.openxmlformats.org/officeDocument/2006/relationships/image" Target="/ppt/media/image74.jpg" Id="R1355a9cf3e15488e" /><Relationship Type="http://schemas.openxmlformats.org/officeDocument/2006/relationships/image" Target="/ppt/media/image220.png" Id="Rc4e4ca56951f494c" /><Relationship Type="http://schemas.openxmlformats.org/officeDocument/2006/relationships/image" Target="/ppt/media/image218.bmp" Id="R127b81f1ae3c4ff1" /><Relationship Type="http://schemas.openxmlformats.org/officeDocument/2006/relationships/image" Target="/ppt/media/image219.bmp" Id="R0fd8bb8ffca44d8f" /></Relationships>
</file>

<file path=ppt/slides/_rels/slide7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abdc8e8111742d8" /><Relationship Type="http://schemas.openxmlformats.org/officeDocument/2006/relationships/image" Target="/ppt/media/image221.png" Id="rId3" /><Relationship Type="http://schemas.openxmlformats.org/officeDocument/2006/relationships/image" Target="/ppt/media/image222.png" Id="R99160e0052914e15" /><Relationship Type="http://schemas.openxmlformats.org/officeDocument/2006/relationships/image" Target="/ppt/media/image220.bmp" Id="Rfe04042e12844a69" /><Relationship Type="http://schemas.openxmlformats.org/officeDocument/2006/relationships/image" Target="/ppt/media/image75.jpg" Id="Rdbce4fbf280b4dbd" /><Relationship Type="http://schemas.openxmlformats.org/officeDocument/2006/relationships/image" Target="/ppt/media/image223.png" Id="R3d50bdcc65f64162" /><Relationship Type="http://schemas.openxmlformats.org/officeDocument/2006/relationships/image" Target="/ppt/media/image221.bmp" Id="Rdf282309bd884b97" /><Relationship Type="http://schemas.openxmlformats.org/officeDocument/2006/relationships/image" Target="/ppt/media/image222.bmp" Id="R15e618a4b51d4ec7" /></Relationships>
</file>

<file path=ppt/slides/_rels/slide7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47eed7e9c0543bd" /><Relationship Type="http://schemas.openxmlformats.org/officeDocument/2006/relationships/image" Target="/ppt/media/image224.png" Id="rId3" /><Relationship Type="http://schemas.openxmlformats.org/officeDocument/2006/relationships/image" Target="/ppt/media/image225.png" Id="R7992c7e439274703" /><Relationship Type="http://schemas.openxmlformats.org/officeDocument/2006/relationships/image" Target="/ppt/media/image223.bmp" Id="R32f8d82fe41b403f" /><Relationship Type="http://schemas.openxmlformats.org/officeDocument/2006/relationships/image" Target="/ppt/media/image76.jpg" Id="Racafdd18c8594f2c" /><Relationship Type="http://schemas.openxmlformats.org/officeDocument/2006/relationships/image" Target="/ppt/media/image226.png" Id="Rc8ba3d3fd251413d" /><Relationship Type="http://schemas.openxmlformats.org/officeDocument/2006/relationships/image" Target="/ppt/media/image224.bmp" Id="Ra62860a543d44f72" /><Relationship Type="http://schemas.openxmlformats.org/officeDocument/2006/relationships/image" Target="/ppt/media/image225.bmp" Id="R05fe1ec99858445d" /></Relationships>
</file>

<file path=ppt/slides/_rels/slide7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2fa3160d2ed47ce" /><Relationship Type="http://schemas.openxmlformats.org/officeDocument/2006/relationships/image" Target="/ppt/media/image227.png" Id="rId3" /><Relationship Type="http://schemas.openxmlformats.org/officeDocument/2006/relationships/image" Target="/ppt/media/image228.png" Id="Ree34b158df3f47c6" /><Relationship Type="http://schemas.openxmlformats.org/officeDocument/2006/relationships/image" Target="/ppt/media/image226.bmp" Id="Rc707b447e877492f" /><Relationship Type="http://schemas.openxmlformats.org/officeDocument/2006/relationships/image" Target="/ppt/media/image77.jpg" Id="R5a499f67905c4213" /><Relationship Type="http://schemas.openxmlformats.org/officeDocument/2006/relationships/image" Target="/ppt/media/image229.png" Id="Rcad950057dfd4390" /><Relationship Type="http://schemas.openxmlformats.org/officeDocument/2006/relationships/image" Target="/ppt/media/image227.bmp" Id="Rc4bceca7fb62412a" /><Relationship Type="http://schemas.openxmlformats.org/officeDocument/2006/relationships/image" Target="/ppt/media/image228.bmp" Id="R185160ac49944197" /></Relationships>
</file>

<file path=ppt/slides/_rels/slide7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5dd88f81f5f4e0d" /><Relationship Type="http://schemas.openxmlformats.org/officeDocument/2006/relationships/image" Target="/ppt/media/image230.png" Id="rId3" /><Relationship Type="http://schemas.openxmlformats.org/officeDocument/2006/relationships/image" Target="/ppt/media/image231.png" Id="Rc95f9b5bd9254a90" /><Relationship Type="http://schemas.openxmlformats.org/officeDocument/2006/relationships/image" Target="/ppt/media/image229.bmp" Id="R2af0db7ffd084989" /><Relationship Type="http://schemas.openxmlformats.org/officeDocument/2006/relationships/image" Target="/ppt/media/image78.jpg" Id="R03712a311c724f82" /><Relationship Type="http://schemas.openxmlformats.org/officeDocument/2006/relationships/image" Target="/ppt/media/image232.png" Id="Rec42ad2e2919492c" /><Relationship Type="http://schemas.openxmlformats.org/officeDocument/2006/relationships/image" Target="/ppt/media/image230.bmp" Id="R28a12ce16c694518" /><Relationship Type="http://schemas.openxmlformats.org/officeDocument/2006/relationships/image" Target="/ppt/media/image231.bmp" Id="R8b42c6dfdefe4999" /></Relationships>
</file>

<file path=ppt/slides/_rels/slide7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23948494c524e55" /><Relationship Type="http://schemas.openxmlformats.org/officeDocument/2006/relationships/image" Target="/ppt/media/image233.png" Id="rId3" /><Relationship Type="http://schemas.openxmlformats.org/officeDocument/2006/relationships/image" Target="/ppt/media/image234.png" Id="R8385a3f731c242b3" /><Relationship Type="http://schemas.openxmlformats.org/officeDocument/2006/relationships/image" Target="/ppt/media/image232.bmp" Id="Re7fbe15a368f454a" /><Relationship Type="http://schemas.openxmlformats.org/officeDocument/2006/relationships/image" Target="/ppt/media/image79.jpg" Id="Rc96c0af2c84c4a6f" /><Relationship Type="http://schemas.openxmlformats.org/officeDocument/2006/relationships/image" Target="/ppt/media/image235.png" Id="R27f2cfad5ad345b7" /><Relationship Type="http://schemas.openxmlformats.org/officeDocument/2006/relationships/image" Target="/ppt/media/image233.bmp" Id="R3e5596f40d6c4698" /><Relationship Type="http://schemas.openxmlformats.org/officeDocument/2006/relationships/image" Target="/ppt/media/image234.bmp" Id="Rb0a81667be054cc6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ace6153711740a5" /><Relationship Type="http://schemas.openxmlformats.org/officeDocument/2006/relationships/image" Target="/ppt/media/image20.png" Id="rId3" /><Relationship Type="http://schemas.openxmlformats.org/officeDocument/2006/relationships/image" Target="/ppt/media/image21.png" Id="Rb8fe1f1d6dfb485c" /><Relationship Type="http://schemas.openxmlformats.org/officeDocument/2006/relationships/image" Target="/ppt/media/image19.bmp" Id="Rad8e014aa920462e" /><Relationship Type="http://schemas.openxmlformats.org/officeDocument/2006/relationships/image" Target="/ppt/media/image8.jpg" Id="R3232f9f30b714fa4" /><Relationship Type="http://schemas.openxmlformats.org/officeDocument/2006/relationships/image" Target="/ppt/media/image22.png" Id="Rd83a3fe3a8694d75" /><Relationship Type="http://schemas.openxmlformats.org/officeDocument/2006/relationships/image" Target="/ppt/media/image20.bmp" Id="R858731179c6e4cf6" /><Relationship Type="http://schemas.openxmlformats.org/officeDocument/2006/relationships/image" Target="/ppt/media/image21.bmp" Id="R59616b35502c4143" /></Relationships>
</file>

<file path=ppt/slides/_rels/slide8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c2f9abb440545ec" /><Relationship Type="http://schemas.openxmlformats.org/officeDocument/2006/relationships/image" Target="/ppt/media/image236.png" Id="rId3" /><Relationship Type="http://schemas.openxmlformats.org/officeDocument/2006/relationships/image" Target="/ppt/media/image237.png" Id="Rd69eb8ebb991456e" /><Relationship Type="http://schemas.openxmlformats.org/officeDocument/2006/relationships/image" Target="/ppt/media/image235.bmp" Id="R653b8148324441a0" /><Relationship Type="http://schemas.openxmlformats.org/officeDocument/2006/relationships/image" Target="/ppt/media/image80.jpg" Id="R3c200d82b0154041" /><Relationship Type="http://schemas.openxmlformats.org/officeDocument/2006/relationships/image" Target="/ppt/media/image238.png" Id="R3cdc03d8ff8e4dbb" /><Relationship Type="http://schemas.openxmlformats.org/officeDocument/2006/relationships/image" Target="/ppt/media/image236.bmp" Id="R52bdab88b47a4138" /><Relationship Type="http://schemas.openxmlformats.org/officeDocument/2006/relationships/image" Target="/ppt/media/image237.bmp" Id="R27ed08ca931a4e0d" /></Relationships>
</file>

<file path=ppt/slides/_rels/slide8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f50b16c63d24bd5" /><Relationship Type="http://schemas.openxmlformats.org/officeDocument/2006/relationships/image" Target="/ppt/media/image239.png" Id="rId3" /><Relationship Type="http://schemas.openxmlformats.org/officeDocument/2006/relationships/image" Target="/ppt/media/image240.png" Id="Rea59067fb69a4338" /><Relationship Type="http://schemas.openxmlformats.org/officeDocument/2006/relationships/image" Target="/ppt/media/image238.bmp" Id="R59702f2a352c4602" /><Relationship Type="http://schemas.openxmlformats.org/officeDocument/2006/relationships/image" Target="/ppt/media/image81.jpg" Id="R10c92036cad643ba" /><Relationship Type="http://schemas.openxmlformats.org/officeDocument/2006/relationships/image" Target="/ppt/media/image241.png" Id="R826b50e41f9d410e" /><Relationship Type="http://schemas.openxmlformats.org/officeDocument/2006/relationships/image" Target="/ppt/media/image239.bmp" Id="R70e494de46e14d31" /><Relationship Type="http://schemas.openxmlformats.org/officeDocument/2006/relationships/image" Target="/ppt/media/image240.bmp" Id="R3c9ed556b8714ec4" /></Relationships>
</file>

<file path=ppt/slides/_rels/slide8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e1f55b04f284c41" /><Relationship Type="http://schemas.openxmlformats.org/officeDocument/2006/relationships/image" Target="/ppt/media/image242.png" Id="rId3" /><Relationship Type="http://schemas.openxmlformats.org/officeDocument/2006/relationships/image" Target="/ppt/media/image243.png" Id="R146f8f79fe06498c" /><Relationship Type="http://schemas.openxmlformats.org/officeDocument/2006/relationships/image" Target="/ppt/media/image241.bmp" Id="R7021bcaa50204217" /><Relationship Type="http://schemas.openxmlformats.org/officeDocument/2006/relationships/image" Target="/ppt/media/image82.jpg" Id="R48e9f26d6e3c429a" /><Relationship Type="http://schemas.openxmlformats.org/officeDocument/2006/relationships/image" Target="/ppt/media/image244.png" Id="R622f92fbeb474776" /><Relationship Type="http://schemas.openxmlformats.org/officeDocument/2006/relationships/image" Target="/ppt/media/image242.bmp" Id="R3f84b75573c9413c" /><Relationship Type="http://schemas.openxmlformats.org/officeDocument/2006/relationships/image" Target="/ppt/media/image243.bmp" Id="R5993d867cd1a4329" /></Relationships>
</file>

<file path=ppt/slides/_rels/slide8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08bf9a059684448" /><Relationship Type="http://schemas.openxmlformats.org/officeDocument/2006/relationships/image" Target="/ppt/media/image245.png" Id="rId3" /><Relationship Type="http://schemas.openxmlformats.org/officeDocument/2006/relationships/image" Target="/ppt/media/image246.png" Id="R9a247657d4124dd9" /><Relationship Type="http://schemas.openxmlformats.org/officeDocument/2006/relationships/image" Target="/ppt/media/image244.bmp" Id="Rb2e72e21dece4de8" /><Relationship Type="http://schemas.openxmlformats.org/officeDocument/2006/relationships/image" Target="/ppt/media/image83.jpg" Id="R71ac0d2fd54a4ab3" /><Relationship Type="http://schemas.openxmlformats.org/officeDocument/2006/relationships/image" Target="/ppt/media/image247.png" Id="R1e09483231e54a6b" /><Relationship Type="http://schemas.openxmlformats.org/officeDocument/2006/relationships/image" Target="/ppt/media/image245.bmp" Id="R6b89227fb9aa4865" /><Relationship Type="http://schemas.openxmlformats.org/officeDocument/2006/relationships/image" Target="/ppt/media/image246.bmp" Id="R46604b398977411d" /></Relationships>
</file>

<file path=ppt/slides/_rels/slide8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767099ee17842a1" /><Relationship Type="http://schemas.openxmlformats.org/officeDocument/2006/relationships/image" Target="/ppt/media/image248.png" Id="rId3" /><Relationship Type="http://schemas.openxmlformats.org/officeDocument/2006/relationships/image" Target="/ppt/media/image249.png" Id="R50c14854da114687" /><Relationship Type="http://schemas.openxmlformats.org/officeDocument/2006/relationships/image" Target="/ppt/media/image247.bmp" Id="Rcf027ff479f5449a" /><Relationship Type="http://schemas.openxmlformats.org/officeDocument/2006/relationships/image" Target="/ppt/media/image84.jpg" Id="Rf6fbe306013a46ee" /><Relationship Type="http://schemas.openxmlformats.org/officeDocument/2006/relationships/image" Target="/ppt/media/image250.png" Id="R1e2cf93ca06e478a" /><Relationship Type="http://schemas.openxmlformats.org/officeDocument/2006/relationships/image" Target="/ppt/media/image248.bmp" Id="Rc6ac687357e04698" /><Relationship Type="http://schemas.openxmlformats.org/officeDocument/2006/relationships/image" Target="/ppt/media/image249.bmp" Id="Rb121df74898f49da" /></Relationships>
</file>

<file path=ppt/slides/_rels/slide8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2ed2c7f66ef433c" /><Relationship Type="http://schemas.openxmlformats.org/officeDocument/2006/relationships/image" Target="/ppt/media/image251.png" Id="rId3" /><Relationship Type="http://schemas.openxmlformats.org/officeDocument/2006/relationships/image" Target="/ppt/media/image252.png" Id="Rfe34d876e8f14126" /><Relationship Type="http://schemas.openxmlformats.org/officeDocument/2006/relationships/image" Target="/ppt/media/image250.bmp" Id="R61baa6ed00ab41a9" /><Relationship Type="http://schemas.openxmlformats.org/officeDocument/2006/relationships/image" Target="/ppt/media/image85.jpg" Id="R363987af6d5643a9" /><Relationship Type="http://schemas.openxmlformats.org/officeDocument/2006/relationships/image" Target="/ppt/media/image253.png" Id="Rcee337436e264611" /><Relationship Type="http://schemas.openxmlformats.org/officeDocument/2006/relationships/image" Target="/ppt/media/image251.bmp" Id="Rc33497b2c2a244f0" /><Relationship Type="http://schemas.openxmlformats.org/officeDocument/2006/relationships/image" Target="/ppt/media/image252.bmp" Id="R597356e574d040c1" /></Relationships>
</file>

<file path=ppt/slides/_rels/slide8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68e1736720c4bda" /><Relationship Type="http://schemas.openxmlformats.org/officeDocument/2006/relationships/image" Target="/ppt/media/image254.png" Id="rId3" /><Relationship Type="http://schemas.openxmlformats.org/officeDocument/2006/relationships/image" Target="/ppt/media/image255.png" Id="R100de924025e4930" /><Relationship Type="http://schemas.openxmlformats.org/officeDocument/2006/relationships/image" Target="/ppt/media/image253.bmp" Id="Rf4df0659de2c46c7" /><Relationship Type="http://schemas.openxmlformats.org/officeDocument/2006/relationships/image" Target="/ppt/media/image86.jpg" Id="R7aa41266f9294545" /><Relationship Type="http://schemas.openxmlformats.org/officeDocument/2006/relationships/image" Target="/ppt/media/image256.png" Id="R92d06db9e3bc4602" /><Relationship Type="http://schemas.openxmlformats.org/officeDocument/2006/relationships/image" Target="/ppt/media/image254.bmp" Id="R2b7e537f6c314ed1" /><Relationship Type="http://schemas.openxmlformats.org/officeDocument/2006/relationships/image" Target="/ppt/media/image255.bmp" Id="R699310108c984fc1" /></Relationships>
</file>

<file path=ppt/slides/_rels/slide8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796223681c44b65" /><Relationship Type="http://schemas.openxmlformats.org/officeDocument/2006/relationships/image" Target="/ppt/media/image257.png" Id="rId3" /><Relationship Type="http://schemas.openxmlformats.org/officeDocument/2006/relationships/image" Target="/ppt/media/image258.png" Id="R82889f81bdcc48c2" /><Relationship Type="http://schemas.openxmlformats.org/officeDocument/2006/relationships/image" Target="/ppt/media/image256.bmp" Id="Rd5bdce44bc3d460a" /><Relationship Type="http://schemas.openxmlformats.org/officeDocument/2006/relationships/image" Target="/ppt/media/image87.jpg" Id="R091e39f5c48a4871" /><Relationship Type="http://schemas.openxmlformats.org/officeDocument/2006/relationships/image" Target="/ppt/media/image259.png" Id="R36540f22a60545b6" /><Relationship Type="http://schemas.openxmlformats.org/officeDocument/2006/relationships/image" Target="/ppt/media/image257.bmp" Id="R3caa1ee8abe445be" /><Relationship Type="http://schemas.openxmlformats.org/officeDocument/2006/relationships/image" Target="/ppt/media/image258.bmp" Id="Rfb4fefbfc8594f82" /></Relationships>
</file>

<file path=ppt/slides/_rels/slide8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aa01f5e24bf4f20" /><Relationship Type="http://schemas.openxmlformats.org/officeDocument/2006/relationships/image" Target="/ppt/media/image260.png" Id="rId3" /><Relationship Type="http://schemas.openxmlformats.org/officeDocument/2006/relationships/image" Target="/ppt/media/image261.png" Id="R21029f8c0f6b46bb" /><Relationship Type="http://schemas.openxmlformats.org/officeDocument/2006/relationships/image" Target="/ppt/media/image259.bmp" Id="R829601ab9ef24629" /><Relationship Type="http://schemas.openxmlformats.org/officeDocument/2006/relationships/image" Target="/ppt/media/image88.jpg" Id="Rb1b0527793e048a7" /><Relationship Type="http://schemas.openxmlformats.org/officeDocument/2006/relationships/image" Target="/ppt/media/image262.png" Id="Re1f7ee5f50bd4410" /><Relationship Type="http://schemas.openxmlformats.org/officeDocument/2006/relationships/image" Target="/ppt/media/image260.bmp" Id="Rd7de26c647dd44e7" /><Relationship Type="http://schemas.openxmlformats.org/officeDocument/2006/relationships/image" Target="/ppt/media/image261.bmp" Id="R11031729f4c644ee" /></Relationships>
</file>

<file path=ppt/slides/_rels/slide8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b20833fc1884ef9" /><Relationship Type="http://schemas.openxmlformats.org/officeDocument/2006/relationships/image" Target="/ppt/media/image263.png" Id="rId3" /><Relationship Type="http://schemas.openxmlformats.org/officeDocument/2006/relationships/image" Target="/ppt/media/image264.png" Id="Raafeb3fd890d4ccb" /><Relationship Type="http://schemas.openxmlformats.org/officeDocument/2006/relationships/image" Target="/ppt/media/image262.bmp" Id="R966527d5e110473a" /><Relationship Type="http://schemas.openxmlformats.org/officeDocument/2006/relationships/image" Target="/ppt/media/image89.jpg" Id="Rff07853ea7b54dc2" /><Relationship Type="http://schemas.openxmlformats.org/officeDocument/2006/relationships/image" Target="/ppt/media/image265.png" Id="R476b3afa55f04cba" /><Relationship Type="http://schemas.openxmlformats.org/officeDocument/2006/relationships/image" Target="/ppt/media/image263.bmp" Id="R5b1355e12d1d4de9" /><Relationship Type="http://schemas.openxmlformats.org/officeDocument/2006/relationships/image" Target="/ppt/media/image264.bmp" Id="R38119d249efe429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41c00e3d01e46a3" /><Relationship Type="http://schemas.openxmlformats.org/officeDocument/2006/relationships/image" Target="/ppt/media/image23.png" Id="rId3" /><Relationship Type="http://schemas.openxmlformats.org/officeDocument/2006/relationships/image" Target="/ppt/media/image24.png" Id="Rf20d57621344467e" /><Relationship Type="http://schemas.openxmlformats.org/officeDocument/2006/relationships/image" Target="/ppt/media/image22.bmp" Id="R0db6e9a4b9f240eb" /><Relationship Type="http://schemas.openxmlformats.org/officeDocument/2006/relationships/image" Target="/ppt/media/image9.jpg" Id="R19d27ca8c74943a2" /><Relationship Type="http://schemas.openxmlformats.org/officeDocument/2006/relationships/image" Target="/ppt/media/image25.png" Id="R7bd84c54adbb4074" /><Relationship Type="http://schemas.openxmlformats.org/officeDocument/2006/relationships/image" Target="/ppt/media/image23.bmp" Id="Ra0ce620c76cc49ed" /><Relationship Type="http://schemas.openxmlformats.org/officeDocument/2006/relationships/image" Target="/ppt/media/image24.bmp" Id="Rb2b2bc6b46fb46d6" /></Relationships>
</file>

<file path=ppt/slides/_rels/slide9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61c55bc36634844" /><Relationship Type="http://schemas.openxmlformats.org/officeDocument/2006/relationships/image" Target="/ppt/media/image266.png" Id="rId3" /><Relationship Type="http://schemas.openxmlformats.org/officeDocument/2006/relationships/image" Target="/ppt/media/image267.png" Id="Ra7c6512e103f44f1" /><Relationship Type="http://schemas.openxmlformats.org/officeDocument/2006/relationships/image" Target="/ppt/media/image265.bmp" Id="Rb020656dc6034934" /><Relationship Type="http://schemas.openxmlformats.org/officeDocument/2006/relationships/image" Target="/ppt/media/image90.jpg" Id="Ra9e84c32613344b0" /><Relationship Type="http://schemas.openxmlformats.org/officeDocument/2006/relationships/image" Target="/ppt/media/image268.png" Id="R49b0fa4091f34753" /><Relationship Type="http://schemas.openxmlformats.org/officeDocument/2006/relationships/image" Target="/ppt/media/image266.bmp" Id="Rc92558f5563847ca" /><Relationship Type="http://schemas.openxmlformats.org/officeDocument/2006/relationships/image" Target="/ppt/media/image267.bmp" Id="R49d929918d0748e4" /></Relationships>
</file>

<file path=ppt/slides/_rels/slide9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882a9f90d4447a0" /><Relationship Type="http://schemas.openxmlformats.org/officeDocument/2006/relationships/image" Target="/ppt/media/image269.png" Id="rId3" /><Relationship Type="http://schemas.openxmlformats.org/officeDocument/2006/relationships/image" Target="/ppt/media/image270.png" Id="R23d39004c10f4446" /><Relationship Type="http://schemas.openxmlformats.org/officeDocument/2006/relationships/image" Target="/ppt/media/image268.bmp" Id="R8c642d1499f244fa" /><Relationship Type="http://schemas.openxmlformats.org/officeDocument/2006/relationships/image" Target="/ppt/media/image91.jpg" Id="R0f9d1a5225a44b82" /><Relationship Type="http://schemas.openxmlformats.org/officeDocument/2006/relationships/image" Target="/ppt/media/image271.png" Id="R722a7278547e4d43" /><Relationship Type="http://schemas.openxmlformats.org/officeDocument/2006/relationships/image" Target="/ppt/media/image269.bmp" Id="Rc72b39b0e6424868" /><Relationship Type="http://schemas.openxmlformats.org/officeDocument/2006/relationships/image" Target="/ppt/media/image270.bmp" Id="R4da252c47e034b4a" /></Relationships>
</file>

<file path=ppt/slides/_rels/slide9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b6e9af736b2437e" /><Relationship Type="http://schemas.openxmlformats.org/officeDocument/2006/relationships/image" Target="/ppt/media/image272.png" Id="rId3" /><Relationship Type="http://schemas.openxmlformats.org/officeDocument/2006/relationships/image" Target="/ppt/media/image273.png" Id="Ra95f790b3d3940ab" /><Relationship Type="http://schemas.openxmlformats.org/officeDocument/2006/relationships/image" Target="/ppt/media/image271.bmp" Id="R0050506cd6f54564" /><Relationship Type="http://schemas.openxmlformats.org/officeDocument/2006/relationships/image" Target="/ppt/media/image92.jpg" Id="Rb5d17f6e15544512" /><Relationship Type="http://schemas.openxmlformats.org/officeDocument/2006/relationships/image" Target="/ppt/media/image274.png" Id="Rbfbe255657434832" /><Relationship Type="http://schemas.openxmlformats.org/officeDocument/2006/relationships/image" Target="/ppt/media/image272.bmp" Id="R71bb0580e8424d84" /><Relationship Type="http://schemas.openxmlformats.org/officeDocument/2006/relationships/image" Target="/ppt/media/image273.bmp" Id="Rb77dd4d653974a90" /></Relationships>
</file>

<file path=ppt/slides/_rels/slide9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d4f968b161e4883" /><Relationship Type="http://schemas.openxmlformats.org/officeDocument/2006/relationships/image" Target="/ppt/media/image275.png" Id="rId3" /><Relationship Type="http://schemas.openxmlformats.org/officeDocument/2006/relationships/image" Target="/ppt/media/image276.png" Id="R476146ee970145b4" /><Relationship Type="http://schemas.openxmlformats.org/officeDocument/2006/relationships/image" Target="/ppt/media/image274.bmp" Id="Rb65814b48c354ce6" /><Relationship Type="http://schemas.openxmlformats.org/officeDocument/2006/relationships/image" Target="/ppt/media/image93.jpg" Id="R6bc5173f06414006" /><Relationship Type="http://schemas.openxmlformats.org/officeDocument/2006/relationships/image" Target="/ppt/media/image277.png" Id="Rec433d262b624f88" /><Relationship Type="http://schemas.openxmlformats.org/officeDocument/2006/relationships/image" Target="/ppt/media/image275.bmp" Id="Raa1e04ca00d24d6e" /><Relationship Type="http://schemas.openxmlformats.org/officeDocument/2006/relationships/image" Target="/ppt/media/image276.bmp" Id="R11cf28d75be44a09" /></Relationships>
</file>

<file path=ppt/slides/_rels/slide9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7ceead59feb4a88" /><Relationship Type="http://schemas.openxmlformats.org/officeDocument/2006/relationships/image" Target="/ppt/media/image278.png" Id="rId3" /><Relationship Type="http://schemas.openxmlformats.org/officeDocument/2006/relationships/image" Target="/ppt/media/image279.png" Id="Rdfcc5ac7b69741a8" /><Relationship Type="http://schemas.openxmlformats.org/officeDocument/2006/relationships/image" Target="/ppt/media/image277.bmp" Id="Rc54fdf527b0d47f0" /><Relationship Type="http://schemas.openxmlformats.org/officeDocument/2006/relationships/image" Target="/ppt/media/image94.jpg" Id="Re5a14cffbfef4e99" /><Relationship Type="http://schemas.openxmlformats.org/officeDocument/2006/relationships/image" Target="/ppt/media/image280.png" Id="R791eead599b64ff7" /><Relationship Type="http://schemas.openxmlformats.org/officeDocument/2006/relationships/image" Target="/ppt/media/image278.bmp" Id="Recae58def02546e1" /><Relationship Type="http://schemas.openxmlformats.org/officeDocument/2006/relationships/image" Target="/ppt/media/image279.bmp" Id="R013fa7b631e747fc" /></Relationships>
</file>

<file path=ppt/slides/_rels/slide9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d8491ca29de4d3e" /><Relationship Type="http://schemas.openxmlformats.org/officeDocument/2006/relationships/image" Target="/ppt/media/image281.png" Id="rId3" /><Relationship Type="http://schemas.openxmlformats.org/officeDocument/2006/relationships/image" Target="/ppt/media/image282.png" Id="Rfb26940c1f2d449f" /><Relationship Type="http://schemas.openxmlformats.org/officeDocument/2006/relationships/image" Target="/ppt/media/image280.bmp" Id="Rbcf334603edb4d10" /><Relationship Type="http://schemas.openxmlformats.org/officeDocument/2006/relationships/image" Target="/ppt/media/image95.jpg" Id="Redd220fe1c3348d3" /><Relationship Type="http://schemas.openxmlformats.org/officeDocument/2006/relationships/image" Target="/ppt/media/image283.png" Id="Rf574514cf36c4d72" /><Relationship Type="http://schemas.openxmlformats.org/officeDocument/2006/relationships/image" Target="/ppt/media/image281.bmp" Id="R28503f52483e4adc" /><Relationship Type="http://schemas.openxmlformats.org/officeDocument/2006/relationships/image" Target="/ppt/media/image282.bmp" Id="Ra34b6d75ca834282" /></Relationships>
</file>

<file path=ppt/slides/_rels/slide9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d58c95d8c1c42fb" /><Relationship Type="http://schemas.openxmlformats.org/officeDocument/2006/relationships/image" Target="/ppt/media/image284.png" Id="rId3" /><Relationship Type="http://schemas.openxmlformats.org/officeDocument/2006/relationships/image" Target="/ppt/media/image285.png" Id="R7f3243ba249b4129" /><Relationship Type="http://schemas.openxmlformats.org/officeDocument/2006/relationships/image" Target="/ppt/media/image283.bmp" Id="Rbecccd3399b248d2" /><Relationship Type="http://schemas.openxmlformats.org/officeDocument/2006/relationships/image" Target="/ppt/media/image96.jpg" Id="R242540da2ed24468" /><Relationship Type="http://schemas.openxmlformats.org/officeDocument/2006/relationships/image" Target="/ppt/media/image286.png" Id="Rc070f98aaf314c03" /><Relationship Type="http://schemas.openxmlformats.org/officeDocument/2006/relationships/image" Target="/ppt/media/image284.bmp" Id="R663e27f1135e4e60" /><Relationship Type="http://schemas.openxmlformats.org/officeDocument/2006/relationships/image" Target="/ppt/media/image285.bmp" Id="R2f7c5dacadf24339" /></Relationships>
</file>

<file path=ppt/slides/_rels/slide9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af31611c90b4336" /><Relationship Type="http://schemas.openxmlformats.org/officeDocument/2006/relationships/image" Target="/ppt/media/image287.png" Id="rId3" /><Relationship Type="http://schemas.openxmlformats.org/officeDocument/2006/relationships/image" Target="/ppt/media/image288.png" Id="Ra5cc7a1c59af4323" /><Relationship Type="http://schemas.openxmlformats.org/officeDocument/2006/relationships/image" Target="/ppt/media/image286.bmp" Id="Rda6fb16c79a34d02" /><Relationship Type="http://schemas.openxmlformats.org/officeDocument/2006/relationships/image" Target="/ppt/media/image97.jpg" Id="R72be4c35877343fe" /><Relationship Type="http://schemas.openxmlformats.org/officeDocument/2006/relationships/image" Target="/ppt/media/image289.png" Id="R0c7ec6613dee4247" /><Relationship Type="http://schemas.openxmlformats.org/officeDocument/2006/relationships/image" Target="/ppt/media/image287.bmp" Id="Re41a39b7afdd41b4" /><Relationship Type="http://schemas.openxmlformats.org/officeDocument/2006/relationships/image" Target="/ppt/media/image288.bmp" Id="R4523b48d2d05493a" /></Relationships>
</file>

<file path=ppt/slides/_rels/slide9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8fc521a59c64e08" /><Relationship Type="http://schemas.openxmlformats.org/officeDocument/2006/relationships/image" Target="/ppt/media/image290.png" Id="rId3" /><Relationship Type="http://schemas.openxmlformats.org/officeDocument/2006/relationships/image" Target="/ppt/media/image291.png" Id="R1cad0120b19247e6" /><Relationship Type="http://schemas.openxmlformats.org/officeDocument/2006/relationships/image" Target="/ppt/media/image289.bmp" Id="Rfc173878c542475f" /><Relationship Type="http://schemas.openxmlformats.org/officeDocument/2006/relationships/image" Target="/ppt/media/image98.jpg" Id="R50f7d16a352a4faf" /><Relationship Type="http://schemas.openxmlformats.org/officeDocument/2006/relationships/image" Target="/ppt/media/image292.png" Id="R8c40350603624672" /><Relationship Type="http://schemas.openxmlformats.org/officeDocument/2006/relationships/image" Target="/ppt/media/image290.bmp" Id="R05cc8957283f49ef" /><Relationship Type="http://schemas.openxmlformats.org/officeDocument/2006/relationships/image" Target="/ppt/media/image291.bmp" Id="R81f65505a3794485" /></Relationships>
</file>

<file path=ppt/slides/_rels/slide9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3d43ac44ddb4373" /><Relationship Type="http://schemas.openxmlformats.org/officeDocument/2006/relationships/image" Target="/ppt/media/image293.png" Id="rId3" /><Relationship Type="http://schemas.openxmlformats.org/officeDocument/2006/relationships/image" Target="/ppt/media/image294.png" Id="R2cedbc33ca94407f" /><Relationship Type="http://schemas.openxmlformats.org/officeDocument/2006/relationships/image" Target="/ppt/media/image292.bmp" Id="Rd31bfa6fd04740f7" /><Relationship Type="http://schemas.openxmlformats.org/officeDocument/2006/relationships/image" Target="/ppt/media/image99.jpg" Id="R2fd028cd5deb4bda" /><Relationship Type="http://schemas.openxmlformats.org/officeDocument/2006/relationships/image" Target="/ppt/media/image295.png" Id="Rb43141633f7a4ccf" /><Relationship Type="http://schemas.openxmlformats.org/officeDocument/2006/relationships/image" Target="/ppt/media/image293.bmp" Id="R81821f2a2a974d92" /><Relationship Type="http://schemas.openxmlformats.org/officeDocument/2006/relationships/image" Target="/ppt/media/image294.bmp" Id="Rd6d928bfc7804cf1" /></Relationships>
</file>

<file path=ppt/slides/slide1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672827aafdd4c1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9747e311b0e43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d06a33ef4fb4c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c6a34c8f6dc40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9747e311b0e43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d06a33ef4fb4c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c6a34c8f6dc40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9747e311b0e43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d06a33ef4fb4c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c6a34c8f6dc40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9747e311b0e43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d06a33ef4fb4c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c6a34c8f6dc40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0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7433c117de644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6b447def4b241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99a459decbd47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ffa23cbf3684c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6b447def4b241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99a459decbd47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ffa23cbf3684c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6b447def4b241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99a459decbd47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ffa23cbf3684c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6b447def4b241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99a459decbd47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ffa23cbf3684c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0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457644fbb65493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40f48cce58244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e777d7eab624e2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d9ee8c95e634c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40f48cce58244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e777d7eab624e2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d9ee8c95e634c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40f48cce58244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e777d7eab624e2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d9ee8c95e634c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40f48cce58244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e777d7eab624e2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d9ee8c95e634c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184bfe637d84d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0ed81a400a849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01bf0c1fdbc47f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f7d3326dbfa496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0ed81a400a849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01bf0c1fdbc47f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f7d3326dbfa496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0ed81a400a849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01bf0c1fdbc47f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f7d3326dbfa496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0ed81a400a849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01bf0c1fdbc47f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f7d3326dbfa496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92f5fd4ed5e43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2a114480170432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75dff862a0f40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3009b7a452a44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2a114480170432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75dff862a0f40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3009b7a452a44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2a114480170432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75dff862a0f40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3009b7a452a44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2a114480170432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75dff862a0f40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3009b7a452a44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01da620e2b245c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7723a446b8043f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1d9433e426944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0ff85daba25340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7723a446b8043f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1d9433e426944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0ff85daba25340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7723a446b8043f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1d9433e426944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0ff85daba25340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7723a446b8043f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1d9433e426944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0ff85daba25340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8e6f6cf728942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34659d4d5944c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489c4dba9c24a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83422ac6fca488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34659d4d5944c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489c4dba9c24a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83422ac6fca488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34659d4d5944c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489c4dba9c24a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83422ac6fca488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34659d4d5944c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489c4dba9c24a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83422ac6fca488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77fb29697f440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d7fe022e6934b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9604deac758437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f6d4696f59644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d7fe022e6934b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9604deac758437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f6d4696f59644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d7fe022e6934b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9604deac758437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f6d4696f59644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d7fe022e6934b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9604deac758437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f6d4696f59644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920bf58d5df4f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ab88510ceae42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89fcc258d6b44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7d4266776414a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ab88510ceae42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89fcc258d6b44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7d4266776414a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ab88510ceae42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89fcc258d6b44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7d4266776414a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ab88510ceae42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89fcc258d6b44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7d4266776414a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58f73ffbd4943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7ffb991d18248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030f963c77f4f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a67de2c7e5245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7ffb991d18248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030f963c77f4f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a67de2c7e5245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7ffb991d18248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030f963c77f4f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a67de2c7e5245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7ffb991d18248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030f963c77f4f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a67de2c7e5245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9fea932d0b243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faf29b2bed344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59c4db056514f0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45cac8bc1c848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faf29b2bed344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59c4db056514f0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45cac8bc1c848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faf29b2bed344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59c4db056514f0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45cac8bc1c848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faf29b2bed344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59c4db056514f0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45cac8bc1c848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e950bbcec2642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4a43318c60540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9cf98e3fd5645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b3bbc85015b42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4a43318c60540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9cf98e3fd5645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b3bbc85015b42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4a43318c60540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9cf98e3fd5645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b3bbc85015b42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4a43318c60540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9cf98e3fd5645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b3bbc85015b42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bdf8aa0ad654c1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0c25023c64947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4d4ce544d3d4e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503d2d35dfe43d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0c25023c64947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4d4ce544d3d4e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503d2d35dfe43d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0c25023c64947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4d4ce544d3d4e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503d2d35dfe43d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0c25023c64947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4d4ce544d3d4e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503d2d35dfe43d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e0540db7a764e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93d97bb240b47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2cb4b3af60840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90c2f907fae47d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93d97bb240b47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2cb4b3af60840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90c2f907fae47d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93d97bb240b47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2cb4b3af60840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90c2f907fae47d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93d97bb240b47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2cb4b3af60840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90c2f907fae47d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5a13900275b40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09f4e42fe704a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5747a768eda43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5b09abc2dfa4ff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09f4e42fe704a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5747a768eda43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5b09abc2dfa4ff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09f4e42fe704a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5747a768eda43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5b09abc2dfa4ff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09f4e42fe704a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5747a768eda43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5b09abc2dfa4ff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5fb0e1a5017448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2b06e8c9c3746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3e3c0f3689449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fe74ba63bcf44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2b06e8c9c3746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3e3c0f3689449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fe74ba63bcf44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2b06e8c9c3746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3e3c0f3689449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fe74ba63bcf44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2b06e8c9c3746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3e3c0f3689449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fe74ba63bcf44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64656f4b8c64c5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5486e2fecf444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68ad2ea8ffe4a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712f401f289c49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5486e2fecf444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68ad2ea8ffe4a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712f401f289c49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5486e2fecf444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68ad2ea8ffe4a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712f401f289c49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5486e2fecf444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68ad2ea8ffe4a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712f401f289c49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348548e5c694a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d4cc0cc972f44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d218add4a8b4e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c0cdd6d96ff47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d4cc0cc972f44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d218add4a8b4e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c0cdd6d96ff47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d4cc0cc972f44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d218add4a8b4e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c0cdd6d96ff47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d4cc0cc972f44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d218add4a8b4e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c0cdd6d96ff47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22481d6c16f4cc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7dcdf7081204c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d5218f952174b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dfa583c998748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7dcdf7081204c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d5218f952174b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dfa583c998748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7dcdf7081204c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d5218f952174b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dfa583c998748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7dcdf7081204c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d5218f952174b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dfa583c998748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5ddfc0708cf46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418d76320184f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52f76e2305846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5c18dca7f0b41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418d76320184f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52f76e2305846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5c18dca7f0b41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418d76320184f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52f76e2305846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5c18dca7f0b41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418d76320184f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52f76e2305846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5c18dca7f0b41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4fc87f0835843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662353384644f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99595c7da584e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da05be5eefc4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662353384644f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99595c7da584e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da05be5eefc4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662353384644f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99595c7da584e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da05be5eefc4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662353384644f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99595c7da584e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da05be5eefc4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20f008e06074a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d47f721247347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cef6e98fa6346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475e53980f74a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d47f721247347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cef6e98fa6346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475e53980f74a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d47f721247347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cef6e98fa6346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475e53980f74a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d47f721247347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cef6e98fa6346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475e53980f74a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b3d530917ed4b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64f17aa333145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80ae412ea4e45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599c8d123c648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64f17aa333145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80ae412ea4e45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599c8d123c648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64f17aa333145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80ae412ea4e45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599c8d123c648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64f17aa333145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80ae412ea4e45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599c8d123c648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3bb3ced634b4c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09c8098a2fe4e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4f941b50f1148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f28fbbc0b6545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09c8098a2fe4e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4f941b50f1148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f28fbbc0b6545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09c8098a2fe4e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4f941b50f1148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f28fbbc0b6545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09c8098a2fe4e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4f941b50f1148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f28fbbc0b6545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2fd2b2b9bcc46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1b8ac3244f74a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3ca893ccc2b4fb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e038ed84e9542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1b8ac3244f74a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3ca893ccc2b4fb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e038ed84e9542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1b8ac3244f74a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3ca893ccc2b4fb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e038ed84e9542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1b8ac3244f74a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3ca893ccc2b4fb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e038ed84e9542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fb9acdcc98c4b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f6f971157d64f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3ab4967d8c140c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c353ffb6f4b4b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f6f971157d64f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3ab4967d8c140c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c353ffb6f4b4b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f6f971157d64f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3ab4967d8c140c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c353ffb6f4b4b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f6f971157d64f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3ab4967d8c140c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c353ffb6f4b4b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a45f034497d43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e11ec216b6546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f0777cf6d6445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d97b9f0412547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e11ec216b6546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f0777cf6d6445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d97b9f0412547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e11ec216b6546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f0777cf6d6445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d97b9f0412547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e11ec216b6546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f0777cf6d6445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d97b9f0412547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a34e281508d48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fdb84b496b74d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22ffa97230147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575f41d2e6547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fdb84b496b74d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22ffa97230147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575f41d2e6547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fdb84b496b74d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22ffa97230147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575f41d2e6547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fdb84b496b74d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22ffa97230147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575f41d2e6547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5a3a56231a445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f9fd4b086b641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03d37d2216e48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8916ab3a2c341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f9fd4b086b641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03d37d2216e48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8916ab3a2c341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f9fd4b086b641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03d37d2216e48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8916ab3a2c341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f9fd4b086b641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03d37d2216e48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8916ab3a2c341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7e83c9d326b41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e128608d3ba44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813b49fc5564c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0f85104f975746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e128608d3ba44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813b49fc5564c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0f85104f975746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e128608d3ba44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813b49fc5564c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0f85104f975746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e128608d3ba44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813b49fc5564c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0f85104f975746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616d971793144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0e615f341b741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c937d3ec1a649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4e505068d1241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0e615f341b741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c937d3ec1a649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4e505068d1241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0e615f341b741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c937d3ec1a649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4e505068d1241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0e615f341b741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c937d3ec1a649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4e505068d1241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74e9535ec044d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9c318ba75bc44f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be44a7d75b347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7127ed18e5a48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9c318ba75bc44f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be44a7d75b347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7127ed18e5a48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9c318ba75bc44f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be44a7d75b347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7127ed18e5a48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9c318ba75bc44f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be44a7d75b347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7127ed18e5a48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55f2e6c50494a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8e5f5530c9346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f38e9b580ba42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e97e3c6aace47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8e5f5530c9346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f38e9b580ba42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e97e3c6aace47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8e5f5530c9346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f38e9b580ba42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e97e3c6aace47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8e5f5530c9346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f38e9b580ba42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e97e3c6aace47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cd055b849614b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95e5aaf2cd34e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66fcd48319342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21c971b321a4b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95e5aaf2cd34e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66fcd48319342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21c971b321a4b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95e5aaf2cd34e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66fcd48319342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21c971b321a4b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95e5aaf2cd34e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66fcd48319342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21c971b321a4b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e59c7dea27742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db79b6fb09745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79b2555a6f640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0283118c8df42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db79b6fb09745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79b2555a6f640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0283118c8df42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db79b6fb09745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79b2555a6f640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0283118c8df42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db79b6fb09745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79b2555a6f640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0283118c8df42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4001275671445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f6d419078a441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b9b4df445364f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76d68374a6ae47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f6d419078a441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b9b4df445364f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76d68374a6ae47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f6d419078a441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b9b4df445364f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76d68374a6ae47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f6d419078a441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b9b4df445364f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76d68374a6ae47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af1791b6ede49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1f20b7842b847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a3a235cfb854b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485fbbb9e8941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1f20b7842b847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a3a235cfb854b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485fbbb9e8941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1f20b7842b847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a3a235cfb854b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485fbbb9e8941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1f20b7842b847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a3a235cfb854b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485fbbb9e8941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928e4b893114d4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a72be6292ad4a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107316feb5b47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be6aa8403134f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a72be6292ad4a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107316feb5b47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be6aa8403134f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a72be6292ad4a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107316feb5b47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be6aa8403134f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a72be6292ad4a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107316feb5b47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be6aa8403134f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8a321eee6eb4a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67c5920cc0d4ee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b4fe2a018b64a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c808394be344b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67c5920cc0d4ee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b4fe2a018b64a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c808394be344b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67c5920cc0d4ee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b4fe2a018b64a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c808394be344b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67c5920cc0d4ee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b4fe2a018b64a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c808394be344b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3fa2f49dc754e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bbcf80ee11249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1026669ddb6435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e98ea5709cb4a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bbcf80ee11249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1026669ddb6435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e98ea5709cb4a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bbcf80ee11249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1026669ddb6435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e98ea5709cb4a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bbcf80ee11249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1026669ddb6435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e98ea5709cb4a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7db2f123bd74f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2fa42a15dc945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b2d5fdb7eba42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9e1d5f7dc9a45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2fa42a15dc945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b2d5fdb7eba42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9e1d5f7dc9a45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2fa42a15dc945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b2d5fdb7eba42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9e1d5f7dc9a45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2fa42a15dc945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b2d5fdb7eba42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9e1d5f7dc9a45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66e09b8d7e64b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45c3cd3c07246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be315a40f5744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72e6603bf3b7450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45c3cd3c07246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be315a40f5744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72e6603bf3b7450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45c3cd3c07246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be315a40f5744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72e6603bf3b7450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45c3cd3c07246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be315a40f5744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72e6603bf3b7450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e09d85e849e49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a4f714983e34e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bce058380aa45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e47033b24b946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a4f714983e34e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bce058380aa45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e47033b24b946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a4f714983e34e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bce058380aa45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e47033b24b946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a4f714983e34e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bce058380aa45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e47033b24b946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c6ba06cf8844e2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962a72b3aa747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eeef023d1c242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0d46b340b5844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962a72b3aa747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eeef023d1c242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0d46b340b5844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962a72b3aa747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eeef023d1c242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0d46b340b5844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962a72b3aa747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eeef023d1c242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0d46b340b5844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ec96d0d91a244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ea0450e6f2343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a1621a49e6a47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5cd24039cfb4d6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ea0450e6f2343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a1621a49e6a47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5cd24039cfb4d6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ea0450e6f2343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a1621a49e6a47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5cd24039cfb4d6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ea0450e6f2343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a1621a49e6a47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5cd24039cfb4d6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7e0d3d8c05045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b465c083c2949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df86696f8bb4c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08e90b6f12f48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b465c083c2949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df86696f8bb4c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08e90b6f12f48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b465c083c2949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df86696f8bb4c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08e90b6f12f48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b465c083c2949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df86696f8bb4c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08e90b6f12f48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08e3ef31f2e42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1f97f94012c42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b705895872345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e45b23e96454a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1f97f94012c42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b705895872345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e45b23e96454a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1f97f94012c42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b705895872345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e45b23e96454a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1f97f94012c42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b705895872345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e45b23e96454a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a8b7d3c87b34b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5e1cb738d474c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44eed80434d48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e7d28b79e8740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5e1cb738d474c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44eed80434d48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e7d28b79e8740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5e1cb738d474c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44eed80434d48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e7d28b79e8740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5e1cb738d474c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44eed80434d48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e7d28b79e8740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c7d80ba0c6a46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5ff4df7101146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66f581b3169497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4cb0d5e135946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5ff4df7101146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66f581b3169497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4cb0d5e135946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5ff4df7101146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66f581b3169497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4cb0d5e135946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5ff4df7101146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66f581b3169497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4cb0d5e135946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de81775a52747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698aa7d18ed4b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09b855c101e4d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064ad82e3a4d45e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698aa7d18ed4b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09b855c101e4d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064ad82e3a4d45e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698aa7d18ed4b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09b855c101e4d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064ad82e3a4d45e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698aa7d18ed4b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09b855c101e4d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064ad82e3a4d45e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fa43334fb7b41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9ad04a2b4d1a48f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6043761c7b049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77ff4fd4232248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9ad04a2b4d1a48f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6043761c7b049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77ff4fd4232248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9ad04a2b4d1a48f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6043761c7b049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77ff4fd4232248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9ad04a2b4d1a48f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6043761c7b049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77ff4fd4232248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7cf197596f5472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9f243b6b9f84e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7dab14651814e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7959543203d4a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9f243b6b9f84e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7dab14651814e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7959543203d4a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9f243b6b9f84e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7dab14651814e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7959543203d4a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9f243b6b9f84e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7dab14651814e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7959543203d4a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015e325a02e431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70ce2fb707f4b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7aeb9e48fbe40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babe6485edb48a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70ce2fb707f4b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7aeb9e48fbe40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babe6485edb48a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70ce2fb707f4b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7aeb9e48fbe40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babe6485edb48a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70ce2fb707f4b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7aeb9e48fbe40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babe6485edb48a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0f090e45e864d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b517503021749c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39f9b5c06a542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d76f2b6025a46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b517503021749c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39f9b5c06a542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d76f2b6025a46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b517503021749c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39f9b5c06a542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d76f2b6025a46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b517503021749c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39f9b5c06a542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d76f2b6025a46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85345b152b54dc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cf60a9c569246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d10b3f9548245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0e8540b08cd43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cf60a9c569246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d10b3f9548245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0e8540b08cd43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cf60a9c569246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d10b3f9548245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0e8540b08cd43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cf60a9c569246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d10b3f9548245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0e8540b08cd43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97f771c70e544c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2fbc739dd9040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babd7ac4f7749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95f781306a245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2fbc739dd9040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babd7ac4f7749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95f781306a245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2fbc739dd9040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babd7ac4f7749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95f781306a245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2fbc739dd9040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babd7ac4f7749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95f781306a245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a0545d6c1ed4c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fb62300941b44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616a365a94c43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2d5560e716540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fb62300941b44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616a365a94c43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2d5560e716540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fb62300941b44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616a365a94c43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2d5560e716540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fb62300941b44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616a365a94c43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2d5560e716540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8eb755c5e5a40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e65ea6ad5de49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0837f4cd6b9410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465052c4dd443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e65ea6ad5de49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0837f4cd6b9410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465052c4dd443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e65ea6ad5de49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0837f4cd6b9410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465052c4dd443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e65ea6ad5de49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0837f4cd6b9410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465052c4dd443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2862c5d87e84b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a212d7ea2924b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132545ed21040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5a728ea2a4b4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a212d7ea2924b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132545ed21040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5a728ea2a4b4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a212d7ea2924b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132545ed21040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5a728ea2a4b4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a212d7ea2924b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132545ed21040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5a728ea2a4b4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e57735d12cb4d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e8bfc426f7243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a8bccee08ad4a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de252d086ff4b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e8bfc426f7243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a8bccee08ad4a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de252d086ff4b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e8bfc426f7243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a8bccee08ad4a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de252d086ff4b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e8bfc426f7243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a8bccee08ad4a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de252d086ff4b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ee7edfd99b542d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a6c033449c340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40ab4ab7ee6a46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f15560dc11847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a6c033449c340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40ab4ab7ee6a46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f15560dc11847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a6c033449c340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40ab4ab7ee6a46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f15560dc11847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a6c033449c340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40ab4ab7ee6a46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f15560dc11847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9dca0e2512c48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2a66dfe77924e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3a326b7980af41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76f6fd8d64245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2a66dfe77924e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3a326b7980af41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76f6fd8d64245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2a66dfe77924e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3a326b7980af41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76f6fd8d64245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2a66dfe77924e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3a326b7980af41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76f6fd8d64245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aa5d44caa1f41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1ee2e0fd47e4c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9d65eb1ab7043e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204d239feec4a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1ee2e0fd47e4c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9d65eb1ab7043e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204d239feec4a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1ee2e0fd47e4c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9d65eb1ab7043e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204d239feec4a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1ee2e0fd47e4c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9d65eb1ab7043e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204d239feec4a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0b33f9bd9134c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d968f9a549d41a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f20fa4d4b4341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316458baaf640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d968f9a549d41a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f20fa4d4b4341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316458baaf640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d968f9a549d41a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f20fa4d4b4341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316458baaf640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d968f9a549d41a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f20fa4d4b4341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316458baaf640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a2b818668a047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96462af741445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f821c73d3184c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50ccf7fa9d040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96462af741445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f821c73d3184c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50ccf7fa9d040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96462af741445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f821c73d3184c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50ccf7fa9d040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96462af741445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f821c73d3184c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50ccf7fa9d040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bbb412b88e742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c113e612dbf4a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59a7debe0c1419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30d2d39ceda47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c113e612dbf4a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59a7debe0c1419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30d2d39ceda47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c113e612dbf4a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59a7debe0c1419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30d2d39ceda47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c113e612dbf4a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59a7debe0c1419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30d2d39ceda47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561a792dd504ac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add423108d84ef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4f706be94a04de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a164ea07b9248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add423108d84ef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4f706be94a04de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a164ea07b9248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add423108d84ef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4f706be94a04de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a164ea07b9248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add423108d84ef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4f706be94a04de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a164ea07b9248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a0e56f6bcaa44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2865c0981f444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1ed2a48773744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3177a3dd9dc4a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2865c0981f444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1ed2a48773744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3177a3dd9dc4a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2865c0981f444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1ed2a48773744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3177a3dd9dc4a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2865c0981f444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1ed2a48773744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3177a3dd9dc4a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c90bc6126ea49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4d32eda71aa41f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7088dd7d56f47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925ef1cc57246f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4d32eda71aa41f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7088dd7d56f47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925ef1cc57246f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4d32eda71aa41f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7088dd7d56f47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925ef1cc57246f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4d32eda71aa41f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7088dd7d56f47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925ef1cc57246f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94752e1cf384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818ee92afc747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35b219a93194a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0bc1b16a6a941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818ee92afc747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35b219a93194a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0bc1b16a6a941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818ee92afc747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35b219a93194a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0bc1b16a6a941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818ee92afc747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35b219a93194a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0bc1b16a6a941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92d383a0e754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7958c59fdfc44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3ea19504d7347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018d8de900404c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7958c59fdfc44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3ea19504d7347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018d8de900404c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7958c59fdfc44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3ea19504d7347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018d8de900404c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7958c59fdfc44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3ea19504d7347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018d8de900404c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9aa0071682d42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69257ee860e47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4aec383378774b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0eaabff59fec4b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69257ee860e47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4aec383378774b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0eaabff59fec4b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69257ee860e47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4aec383378774b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0eaabff59fec4b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69257ee860e47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4aec383378774b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0eaabff59fec4b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fd8bb8ffca44d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355a9cf3e15488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945c697d6e84b2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bdbfec8b92542d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355a9cf3e15488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945c697d6e84b2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bdbfec8b92542d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355a9cf3e15488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945c697d6e84b2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bdbfec8b92542d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355a9cf3e15488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945c697d6e84b2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bdbfec8b92542d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5e618a4b51d4e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bce4fbf280b4d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e04042e12844a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9160e0052914e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bce4fbf280b4d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e04042e12844a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9160e0052914e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bce4fbf280b4d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e04042e12844a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9160e0052914e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bce4fbf280b4d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e04042e12844a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9160e0052914e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5fe1ec99858445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cafdd18c8594f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32f8d82fe41b40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7992c7e4392747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cafdd18c8594f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32f8d82fe41b40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7992c7e4392747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cafdd18c8594f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32f8d82fe41b40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7992c7e4392747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cafdd18c8594f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32f8d82fe41b40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7992c7e4392747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85160ac499441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a499f67905c42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707b447e877492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e34b158df3f47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a499f67905c42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707b447e877492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e34b158df3f47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a499f67905c42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707b447e877492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e34b158df3f47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a499f67905c42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707b447e877492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e34b158df3f47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b42c6dfdefe49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3712a311c724f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af0db7ffd0849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95f9b5bd9254a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3712a311c724f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af0db7ffd0849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95f9b5bd9254a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3712a311c724f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af0db7ffd0849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95f9b5bd9254a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3712a311c724f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af0db7ffd0849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95f9b5bd9254a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0a81667be054c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96c0af2c84c4a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7fbe15a368f454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385a3f731c242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96c0af2c84c4a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7fbe15a368f454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385a3f731c242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96c0af2c84c4a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7fbe15a368f454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385a3f731c242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96c0af2c84c4a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7fbe15a368f454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385a3f731c242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9616b35502c41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232f9f30b714f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d8e014aa920462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8fe1f1d6dfb48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232f9f30b714f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d8e014aa920462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8fe1f1d6dfb48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232f9f30b714f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d8e014aa920462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8fe1f1d6dfb48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232f9f30b714f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d8e014aa920462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8fe1f1d6dfb48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7ed08ca931a4e0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c200d82b01540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53b8148324441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69eb8ebb99145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c200d82b01540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53b8148324441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69eb8ebb99145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c200d82b01540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53b8148324441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69eb8ebb99145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c200d82b01540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53b8148324441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69eb8ebb99145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c9ed556b8714ec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0c92036cad643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9702f2a352c46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a59067fb69a43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0c92036cad643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9702f2a352c46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a59067fb69a43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0c92036cad643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9702f2a352c46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a59067fb69a43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0c92036cad643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9702f2a352c46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a59067fb69a43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993d867cd1a43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8e9f26d6e3c42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021bcaa502042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46f8f79fe0649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8e9f26d6e3c42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021bcaa502042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46f8f79fe0649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8e9f26d6e3c42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021bcaa502042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46f8f79fe0649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8e9f26d6e3c42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021bcaa502042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46f8f79fe0649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6604b398977411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1ac0d2fd54a4a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2e72e21dece4d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a247657d4124d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1ac0d2fd54a4a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2e72e21dece4d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a247657d4124d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1ac0d2fd54a4a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2e72e21dece4d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a247657d4124d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1ac0d2fd54a4a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2e72e21dece4d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a247657d4124d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121df74898f49d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6fbe306013a46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f027ff479f544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0c14854da1146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6fbe306013a46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f027ff479f544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0c14854da1146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6fbe306013a46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f027ff479f544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0c14854da1146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6fbe306013a46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f027ff479f544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0c14854da1146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97356e574d040c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63987af6d5643a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1baa6ed00ab41a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e34d876e8f141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63987af6d5643a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1baa6ed00ab41a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e34d876e8f141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63987af6d5643a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1baa6ed00ab41a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e34d876e8f141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63987af6d5643a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1baa6ed00ab41a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e34d876e8f141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99310108c984fc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aa41266f92945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4df0659de2c46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00de924025e49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aa41266f92945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4df0659de2c46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00de924025e49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aa41266f92945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4df0659de2c46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00de924025e49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aa41266f92945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4df0659de2c46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00de924025e49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b4fefbfc8594f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91e39f5c48a48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5bdce44bc3d46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2889f81bdcc48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91e39f5c48a48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5bdce44bc3d46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2889f81bdcc48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91e39f5c48a48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5bdce44bc3d46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2889f81bdcc48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91e39f5c48a48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5bdce44bc3d46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2889f81bdcc48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1031729f4c644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1b0527793e048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29601ab9ef246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1029f8c0f6b46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1b0527793e048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29601ab9ef246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1029f8c0f6b46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1b0527793e048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29601ab9ef246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1029f8c0f6b46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1b0527793e048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29601ab9ef246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1029f8c0f6b46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8119d249efe42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f07853ea7b54d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66527d5e11047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afeb3fd890d4cc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f07853ea7b54d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66527d5e11047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afeb3fd890d4cc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f07853ea7b54d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66527d5e11047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afeb3fd890d4cc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f07853ea7b54d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66527d5e11047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afeb3fd890d4cc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2b2bc6b46fb46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9d27ca8c74943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db6e9a4b9f240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20d5762134446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9d27ca8c74943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db6e9a4b9f240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20d5762134446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9d27ca8c74943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db6e9a4b9f240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20d5762134446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9d27ca8c74943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db6e9a4b9f240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20d5762134446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9d929918d0748e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9e84c32613344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020656dc60349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7c6512e103f44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9e84c32613344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020656dc60349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7c6512e103f44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9e84c32613344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020656dc60349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7c6512e103f44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9e84c32613344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020656dc60349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7c6512e103f44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da252c47e034b4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f9d1a5225a44b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c642d1499f244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3d39004c10f44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f9d1a5225a44b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c642d1499f244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3d39004c10f44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f9d1a5225a44b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c642d1499f244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3d39004c10f44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f9d1a5225a44b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c642d1499f244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3d39004c10f44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77dd4d653974a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5d17f6e155445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050506cd6f545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95f790b3d3940a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5d17f6e155445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050506cd6f545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95f790b3d3940a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5d17f6e155445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050506cd6f545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95f790b3d3940a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5d17f6e155445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050506cd6f545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95f790b3d3940a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1cf28d75be44a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bc5173f064140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65814b48c354c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76146ee970145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bc5173f064140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65814b48c354c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76146ee970145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bc5173f064140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65814b48c354c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76146ee970145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bc5173f064140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65814b48c354c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76146ee970145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13fa7b631e747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5a14cffbfef4e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54fdf527b0d47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fcc5ac7b69741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5a14cffbfef4e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54fdf527b0d47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fcc5ac7b69741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5a14cffbfef4e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54fdf527b0d47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fcc5ac7b69741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5a14cffbfef4e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54fdf527b0d47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fcc5ac7b69741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34b6d75ca8342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dd220fe1c3348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cf334603edb4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b26940c1f2d44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dd220fe1c3348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cf334603edb4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b26940c1f2d44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dd220fe1c3348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cf334603edb4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b26940c1f2d44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dd220fe1c3348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cf334603edb4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b26940c1f2d44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f7c5dacadf243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42540da2ed244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ecccd3399b248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7f3243ba249b41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42540da2ed244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ecccd3399b248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7f3243ba249b41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42540da2ed244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ecccd3399b248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7f3243ba249b41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42540da2ed244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ecccd3399b248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7f3243ba249b41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523b48d2d0549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2be4c35877343f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a6fb16c79a34d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5cc7a1c59af43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2be4c35877343f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a6fb16c79a34d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5cc7a1c59af43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2be4c35877343f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a6fb16c79a34d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5cc7a1c59af43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2be4c35877343f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a6fb16c79a34d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5cc7a1c59af43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1f65505a37944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0f7d16a352a4fa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c173878c542475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cad0120b19247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0f7d16a352a4fa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c173878c542475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cad0120b19247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0f7d16a352a4fa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c173878c542475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cad0120b19247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0f7d16a352a4fa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c173878c542475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cad0120b19247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6d928bfc7804c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fd028cd5deb4bd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31bfa6fd04740f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cedbc33ca94407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fd028cd5deb4bd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31bfa6fd04740f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cedbc33ca94407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fd028cd5deb4bd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31bfa6fd04740f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cedbc33ca94407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fd028cd5deb4bd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31bfa6fd04740f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cedbc33ca94407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7</cp:revision>
  <dcterms:created xsi:type="dcterms:W3CDTF">2012-09-14T14:16:26Z</dcterms:created>
  <dcterms:modified xsi:type="dcterms:W3CDTF">2012-11-20T09:56:04Z</dcterms:modified>
</cp:coreProperties>
</file>