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bmp" ContentType="image/bmp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6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0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3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2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2.png" Id="Rf8a907ea9a554eba" /><Relationship Type="http://schemas.openxmlformats.org/officeDocument/2006/relationships/image" Target="/ppt/media/image.bmp" Id="Rd6ff4ec9e88045bb" /><Relationship Type="http://schemas.openxmlformats.org/officeDocument/2006/relationships/image" Target="/ppt/media/image2.jpg" Id="R3ad9ad55f0074110" /><Relationship Type="http://schemas.openxmlformats.org/officeDocument/2006/relationships/image" Target="/ppt/media/image3.png" Id="Ra03e62029455410e" /><Relationship Type="http://schemas.openxmlformats.org/officeDocument/2006/relationships/image" Target="/ppt/media/image2.bmp" Id="Rf2432c6439b947c0" /><Relationship Type="http://schemas.openxmlformats.org/officeDocument/2006/relationships/image" Target="/ppt/media/image3.bmp" Id="Rd9860efed70c44c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4.png" Id="Rd286799c78a34815" /><Relationship Type="http://schemas.openxmlformats.org/officeDocument/2006/relationships/image" Target="/ppt/media/image4.bmp" Id="R863a528d339c4267" /><Relationship Type="http://schemas.openxmlformats.org/officeDocument/2006/relationships/image" Target="/ppt/media/image3.jpg" Id="R36bcfa6c5a4849a0" /><Relationship Type="http://schemas.openxmlformats.org/officeDocument/2006/relationships/image" Target="/ppt/media/image5.png" Id="Rde9a94843acf4299" /><Relationship Type="http://schemas.openxmlformats.org/officeDocument/2006/relationships/image" Target="/ppt/media/image5.bmp" Id="Ra3d28a5aed094d3f" /><Relationship Type="http://schemas.openxmlformats.org/officeDocument/2006/relationships/image" Target="/ppt/media/image6.bmp" Id="R01540c1cece04d31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9860efed70c44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ad9ad55f0074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6ff4ec9e88045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8a907ea9a554e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ad9ad55f0074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6ff4ec9e88045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8a907ea9a554e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ad9ad55f0074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6ff4ec9e88045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8a907ea9a554e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ad9ad55f0074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6ff4ec9e88045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8a907ea9a554e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6232" y="2967335"/>
            <a:ext cx="2571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HELLO!</a:t>
            </a:r>
            <a:endParaRPr lang="fr-F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557441"/>
      </p:ext>
    </p:extLst>
  </p:cSld>
  <p:clrMapOvr>
    <a:masterClrMapping/>
  </p:clrMapOvr>
</p:sld>
</file>

<file path=ppt/slides/slide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1540c1cece04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6bcfa6c5a4849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63a528d339c42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286799c78a348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6bcfa6c5a4849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63a528d339c42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286799c78a348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6bcfa6c5a4849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63a528d339c42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286799c78a348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6bcfa6c5a4849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63a528d339c42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286799c78a348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Affichage à l'écran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5</cp:revision>
  <dcterms:created xsi:type="dcterms:W3CDTF">2012-09-14T14:16:26Z</dcterms:created>
  <dcterms:modified xsi:type="dcterms:W3CDTF">2012-09-25T10:29:13Z</dcterms:modified>
</cp:coreProperties>
</file>