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1ff86f694a454de7"/>
    <p:sldId id="260" r:id="Raed771a4f8d94095"/>
    <p:sldId id="261" r:id="R5e0a98b27ae44cfa"/>
    <p:sldId id="262" r:id="R0d8b644d918f499c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1ff86f694a454de7" /><Relationship Type="http://schemas.openxmlformats.org/officeDocument/2006/relationships/slide" Target="/ppt/slides/slide6.xml" Id="Raed771a4f8d94095" /><Relationship Type="http://schemas.openxmlformats.org/officeDocument/2006/relationships/slide" Target="/ppt/slides/slide7.xml" Id="R5e0a98b27ae44cfa" /><Relationship Type="http://schemas.openxmlformats.org/officeDocument/2006/relationships/slide" Target="/ppt/slides/slide8.xml" Id="R0d8b644d918f499c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33d9d1bc61a6479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9c3855fbea4e9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d37c418265f4d5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bd6b4f6fd66496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359262a0cd467c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33d9d1bc61a647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