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97732b12a4ec4dd7"/>
    <p:sldId id="260" r:id="R52a3af96f8e64c3e"/>
    <p:sldId id="261" r:id="Rb4cfb2944d474358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97732b12a4ec4dd7" /><Relationship Type="http://schemas.openxmlformats.org/officeDocument/2006/relationships/slide" Target="/ppt/slides/slide7.xml" Id="R52a3af96f8e64c3e" /><Relationship Type="http://schemas.openxmlformats.org/officeDocument/2006/relationships/slide" Target="/ppt/slides/slide8.xml" Id="Rb4cfb2944d47435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c8612f56fbe4fb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753960878d249e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5be2f4ebc024fcb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ff5f386e7644642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c8612f56fbe4f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