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a498996f797b479d"/>
    <p:sldId id="260" r:id="R536d82ef261243f6"/>
    <p:sldId id="261" r:id="Ra386fe233f8f43b9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theme" Target="theme/theme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openxmlformats.org/officeDocument/2006/relationships/slide" Target="slides/slide3.xml" Id="rId4" /><Relationship Type="http://schemas.openxmlformats.org/officeDocument/2006/relationships/slide" Target="/ppt/slides/slide5.xml" Id="Ra498996f797b479d" /><Relationship Type="http://schemas.openxmlformats.org/officeDocument/2006/relationships/slide" Target="/ppt/slides/slide8.xml" Id="R536d82ef261243f6" /><Relationship Type="http://schemas.openxmlformats.org/officeDocument/2006/relationships/slide" Target="/ppt/slides/slide9.xml" Id="Ra386fe233f8f43b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87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80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4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82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97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39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17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61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53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16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18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04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2.xml" Id="rId1" /><Relationship Type="http://schemas.openxmlformats.org/officeDocument/2006/relationships/image" Target="/ppt/media/image2.png" Id="R4224f06f867a431d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77860f4077bd4990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7dd0f96bc39143b6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8141e314d7484759" /></Relationships>
</file>

<file path=ppt/slides/slide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57377" y="2967335"/>
            <a:ext cx="26292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HELLO!</a:t>
            </a:r>
            <a:endParaRPr lang="fr-F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graphicFrame>
        <p:nvGraphicFramePr>
          <p:cNvPr id="3" name="Table 2" title="{{table0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224299"/>
              </p:ext>
            </p:extLst>
          </p:nvPr>
        </p:nvGraphicFramePr>
        <p:xfrm>
          <a:off x="1524000" y="139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658974"/>
      </p:ext>
    </p:extLst>
  </p:cSld>
  <p:clrMapOvr>
    <a:masterClrMapping/>
  </p:clrMapOvr>
</p:sld>
</file>

<file path=ppt/slides/slide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title="{{picture1png}}"/>
          <p:cNvPicPr>
            <a:picLocks noGrp="1" noChangeAspect="1"/>
          </p:cNvPicPr>
          <p:nvPr>
            <p:ph idx="1"/>
          </p:nvPr>
        </p:nvPicPr>
        <p:blipFill>
          <a:blip r:embed="R4224f06f867a431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905" y="3167095"/>
            <a:ext cx="876191" cy="523810"/>
          </a:xfrm>
        </p:spPr>
      </p:pic>
    </p:spTree>
    <p:extLst>
      <p:ext uri="{BB962C8B-B14F-4D97-AF65-F5344CB8AC3E}">
        <p14:creationId xmlns:p14="http://schemas.microsoft.com/office/powerpoint/2010/main" val="1315107723"/>
      </p:ext>
    </p:extLst>
  </p:cSld>
  <p:clrMapOvr>
    <a:masterClrMapping/>
  </p:clrMapOvr>
</p:sld>
</file>

<file path=ppt/slides/slide5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3.2.1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3.2.2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3.3.1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3.3.2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8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3.4.1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3.4.2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3.5.1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3.5.2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3.6.1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3.6.2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3.7.1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3.7.2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3.7.3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3.7.4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3.7.5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3.7.6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9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3.8.1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3.8.2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3.9.1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3.9.6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220</Words>
  <Application>Microsoft Office PowerPoint</Application>
  <PresentationFormat>On-screen Show (4:3)</PresentationFormat>
  <Paragraphs>86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Thème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tanguy.krotoff</dc:creator>
  <cp:lastModifiedBy>tanguy.krotoff</cp:lastModifiedBy>
  <cp:revision>46</cp:revision>
  <dcterms:created xsi:type="dcterms:W3CDTF">2012-09-17T10:20:23Z</dcterms:created>
  <dcterms:modified xsi:type="dcterms:W3CDTF">2012-11-29T17:25:53Z</dcterms:modified>
</cp:coreProperties>
</file>