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2e87f6184d454c5a"/>
    <p:sldId id="260" r:id="R8a03457d5ea446c5"/>
    <p:sldId id="261" r:id="Rb28713b417d64760"/>
    <p:sldId id="262" r:id="Rd52271d9ebcc4cf5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2e87f6184d454c5a" /><Relationship Type="http://schemas.openxmlformats.org/officeDocument/2006/relationships/slide" Target="/ppt/slides/slide6.xml" Id="R8a03457d5ea446c5" /><Relationship Type="http://schemas.openxmlformats.org/officeDocument/2006/relationships/slide" Target="/ppt/slides/slide7.xml" Id="Rb28713b417d64760" /><Relationship Type="http://schemas.openxmlformats.org/officeDocument/2006/relationships/slide" Target="/ppt/slides/slide8.xml" Id="Rd52271d9ebcc4cf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3349838a2e66441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51c9014977d4c27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4501a9fe836413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deb01b4c86d4278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0c5951b01044b12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3349838a2e6644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1.0.1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1.2.6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1.3.1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1.4.6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1.6.1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1.7.6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dirty="0" smtClean="0"/>
                        <a:t>1.8.1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641693">
                <a:tc>
                  <a:txBody>
                    <a:bodyPr/>
                    <a:lstStyle/>
                    <a:p>
                      <a:r>
                        <a:rPr lang="en-US" sz="1800" b="0" i="0" u="none" dirty="0" smtClean="0"/>
                        <a:t>1.9.1</a:t>
                      </a:r>
                      <a:endParaRPr lang="fr-FR" sz="1800" b="0" i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