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f4827850a4c7440c"/>
    <p:sldId id="260" r:id="R7572021667784e2d"/>
    <p:sldId id="261" r:id="R788aa414380941ad"/>
    <p:sldId id="262" r:id="R0c1031d71a5d4ebc"/>
    <p:sldId id="263" r:id="R15831d800030478c"/>
    <p:sldId id="264" r:id="R55fd8bad6c6d49ae"/>
    <p:sldId id="265" r:id="R1151f6719d2f4b12"/>
    <p:sldId id="266" r:id="R455bba1647084482"/>
    <p:sldId id="267" r:id="R722aab4563b4433e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3.xml" Id="rId4" /><Relationship Type="http://schemas.openxmlformats.org/officeDocument/2006/relationships/slide" Target="/ppt/slides/slide5.xml" Id="Rf4827850a4c7440c" /><Relationship Type="http://schemas.openxmlformats.org/officeDocument/2006/relationships/slide" Target="/ppt/slides/slide6.xml" Id="R7572021667784e2d" /><Relationship Type="http://schemas.openxmlformats.org/officeDocument/2006/relationships/slide" Target="/ppt/slides/slide7.xml" Id="R788aa414380941ad" /><Relationship Type="http://schemas.openxmlformats.org/officeDocument/2006/relationships/slide" Target="/ppt/slides/slide8.xml" Id="R0c1031d71a5d4ebc" /><Relationship Type="http://schemas.openxmlformats.org/officeDocument/2006/relationships/slide" Target="/ppt/slides/slide10.xml" Id="R15831d800030478c" /><Relationship Type="http://schemas.openxmlformats.org/officeDocument/2006/relationships/slide" Target="/ppt/slides/slide11.xml" Id="R55fd8bad6c6d49ae" /><Relationship Type="http://schemas.openxmlformats.org/officeDocument/2006/relationships/slide" Target="/ppt/slides/slide13.xml" Id="R1151f6719d2f4b12" /><Relationship Type="http://schemas.openxmlformats.org/officeDocument/2006/relationships/slide" Target="/ppt/slides/slide14.xml" Id="R455bba1647084482" /><Relationship Type="http://schemas.openxmlformats.org/officeDocument/2006/relationships/slide" Target="/ppt/slides/slide15.xml" Id="R722aab4563b4433e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87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80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2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97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39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1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61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53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16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18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4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d8f902db0874f27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133a16ceaf7450d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7092b3463a24f5b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e40320e669074541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3a65a2f4fe942bb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2.xml" Id="rId1" /><Relationship Type="http://schemas.openxmlformats.org/officeDocument/2006/relationships/image" Target="/ppt/media/image2.png" Id="Rf90669b016084a90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fc57eef98c9420f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f941ed43f92c4615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64d42495bfe455f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a66884a0b084a4a" 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7377" y="2967335"/>
            <a:ext cx="2629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HELLO!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graphicFrame>
        <p:nvGraphicFramePr>
          <p:cNvPr id="3" name="Table 2" title="{{table0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224299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10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dirty="0" smtClean="0"/>
                        <a:t>1.9.1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1.10.1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1.10.2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2.16.1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2.16.2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2.16.3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2.16.4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2.16.5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2.16.6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2.17.1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2.17.2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2.17.3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2.17.4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2.17.5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2.17.6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2.18.1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2.18.2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2.18.3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2.18.4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2.18.5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2.18.6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2.19.1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2.19.2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2.19.6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3.16.1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3.16.2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3.16.3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3.16.4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3.16.5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3.16.6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3.17.1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3.17.2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3.17.3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3.17.4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3.17.5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3.17.6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3.18.1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3.18.2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3.18.3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3.18.4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3.18.5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3.18.6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3.19.1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3.19.2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3.19.6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1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dirty="0" smtClean="0"/>
                        <a:t>1.9.1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1.10.1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1.10.2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2.20.1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2.21.1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2.21.6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3.20.1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3.20.2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3.21.1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3.21.2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3.21.6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3.22.1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3.22.2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3.22.6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3.23.1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3.23.2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3.23.3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3.23.4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3.23.6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13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dirty="0" smtClean="0"/>
                        <a:t>1.9.1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1.10.1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1.10.2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2.20.1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2.21.1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2.21.6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3.24.1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3.24.2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3.24.3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3.24.4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3.24.5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3.24.6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3.25.1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3.25.2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3.25.3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3.25.4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3.25.5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3.25.6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3.26.1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3.26.2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3.26.3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3.26.4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3.26.5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3.26.6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3.27.1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3.27.2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3.27.3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3.27.4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3.27.5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3.27.6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1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dirty="0" smtClean="0"/>
                        <a:t>1.9.1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1.10.1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1.10.2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2.20.1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2.21.1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2.21.6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3.28.1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3.28.2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3.28.3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3.28.4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3.28.5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3.28.6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3.29.1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3.29.2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3.29.6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3.30.1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3.30.2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3.31.1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3.31.2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3.31.6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1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dirty="0" smtClean="0"/>
                        <a:t>1.9.1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1.10.1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1.10.2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2.20.1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2.21.1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2.21.6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3.32.1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3.32.2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3.32.6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title="{{picture1png}}"/>
          <p:cNvPicPr>
            <a:picLocks noGrp="1" noChangeAspect="1"/>
          </p:cNvPicPr>
          <p:nvPr>
            <p:ph idx="1"/>
          </p:nvPr>
        </p:nvPicPr>
        <p:blipFill>
          <a:blip r:embed="Rf90669b016084a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905" y="3167095"/>
            <a:ext cx="876191" cy="523810"/>
          </a:xfrm>
        </p:spPr>
      </p:pic>
    </p:spTree>
    <p:extLst>
      <p:ext uri="{BB962C8B-B14F-4D97-AF65-F5344CB8AC3E}">
        <p14:creationId xmlns:p14="http://schemas.microsoft.com/office/powerpoint/2010/main" val="1315107723"/>
      </p:ext>
    </p:extLst>
  </p:cSld>
  <p:clrMapOvr>
    <a:masterClrMapping/>
  </p:clrMapOvr>
</p:sld>
</file>

<file path=ppt/slides/slide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dirty="0" smtClean="0"/>
                        <a:t>1.0.1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2.3.1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2.3.2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3.3.1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3.3.2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6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dirty="0" smtClean="0"/>
                        <a:t>1.3.1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1.3.2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1.4.1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1.4.2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1.5.1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1.5.2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2.4.1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2.4.2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2.5.1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2.5.2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2.6.1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2.6.2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2.7.1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2.7.2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3.4.1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3.4.2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3.5.1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3.5.2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3.6.1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3.6.2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3.7.1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3.7.2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7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dirty="0" smtClean="0"/>
                        <a:t>1.6.1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1.6.2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1.7.1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1.7.2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1.8.1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1.8.2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2.8.1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2.8.2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2.9.1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2.10.1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2.10.2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2.11.1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2.11.2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2.11.6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3.8.1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3.8.2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3.9.1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3.10.1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3.10.2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3.11.1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3.11.2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3.11.6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8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dirty="0" smtClean="0"/>
                        <a:t>1.9.1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1.10.1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1.10.2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2.12.1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2.12.2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2.12.6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2.13.1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2.13.2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2.13.3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2.13.4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2.13.6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2.14.1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2.14.2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2.14.3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2.14.4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2.14.5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2.14.6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2.15.1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2.15.2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2.15.3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2.15.4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2.15.5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2.15.6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3.12.1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3.12.2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3.12.6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3.13.1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3.13.2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3.13.3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3.13.4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3.13.6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3.14.1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3.14.2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3.14.3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3.14.4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3.14.5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3.14.6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3.15.1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3.15.2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3.15.3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3.15.4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3.15.5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3.15.6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220</Words>
  <Application>Microsoft Office PowerPoint</Application>
  <PresentationFormat>On-screen Show (4:3)</PresentationFormat>
  <Paragraphs>86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Thème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46</cp:revision>
  <dcterms:created xsi:type="dcterms:W3CDTF">2012-09-17T10:20:23Z</dcterms:created>
  <dcterms:modified xsi:type="dcterms:W3CDTF">2012-11-29T17:25:53Z</dcterms:modified>
</cp:coreProperties>
</file>