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49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15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14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80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05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38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42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73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04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39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25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5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words HELLO HOW ARE YOU?|HELLO HOW ARE YOU?|HO</a:t>
            </a:r>
            <a:r>
              <a:rPr lang="en-US" dirty="0" err="1" smtClean="0"/>
              <a:t>LA M</a:t>
            </a:r>
            <a:r>
              <a:rPr lang="en-US" dirty="0" smtClean="0"/>
              <a:t>AMA QUE TAL?, world!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tag {{ho</a:t>
            </a:r>
            <a:r>
              <a:rPr lang="en-US" u="sng" dirty="0" smtClean="0"/>
              <a:t>HO</a:t>
            </a:r>
            <a:r>
              <a:rPr lang="en-US" u="sng" dirty="0" err="1" smtClean="0"/>
              <a:t>LA M</a:t>
            </a:r>
            <a:r>
              <a:rPr lang="en-US" u="sng" dirty="0" smtClean="0"/>
              <a:t>AMA QUE TAL?la</a:t>
            </a:r>
            <a:r>
              <a:rPr lang="en-US" u="sng" dirty="0" smtClean="0"/>
              <a:t>}}</a:t>
            </a:r>
            <a:r>
              <a:rPr lang="en-US" dirty="0" smtClean="0"/>
              <a:t> inside </a:t>
            </a:r>
            <a:r>
              <a:rPr lang="en-US" dirty="0" smtClean="0"/>
              <a:t>a sentence BONJOUR TOUT LE MONDE</a:t>
            </a:r>
          </a:p>
          <a:p>
            <a:r>
              <a:rPr lang="en-US" dirty="0" smtClean="0"/>
              <a:t>A tag BONJ</a:t>
            </a:r>
            <a:r>
              <a:rPr lang="en-US" sz="7200" i="1" dirty="0" smtClean="0"/>
              <a:t>OU</a:t>
            </a:r>
            <a:r>
              <a:rPr lang="en-US" dirty="0" smtClean="0"/>
              <a:t>R TOUT LE MONDEHO</a:t>
            </a:r>
            <a:r>
              <a:rPr lang="en-US" dirty="0" err="1" smtClean="0"/>
              <a:t>LA M</a:t>
            </a:r>
            <a:r>
              <a:rPr lang="en-US" dirty="0" smtClean="0"/>
              <a:t>AMA QUE TAL?BONJOUR TOUT LE MONDE </a:t>
            </a:r>
            <a:r>
              <a:rPr lang="en-US" b="1" dirty="0" smtClean="0"/>
              <a:t>inside</a:t>
            </a:r>
            <a:r>
              <a:rPr lang="en-US" dirty="0" smtClean="0"/>
              <a:t> a sentence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419872" y="4365104"/>
            <a:ext cx="1944216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</a:bodyPr>
          <a:lstStyle/>
          <a:p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HELLO HOW ARE YOU?, world!</a:t>
            </a:r>
            <a:endParaRPr lang="fr-FR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5738956"/>
      </p:ext>
    </p:extLst>
  </p:cSld>
  <p:clrMapOvr>
    <a:masterClrMapping/>
  </p:clrMapOvr>
</p:sld>
</file>

<file path=ppt/slides/slide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words H|H|H</a:t>
            </a:r>
            <a:r>
              <a:rPr lang="en-US" dirty="0" err="1" smtClean="0"/>
              <a:t/>
            </a:r>
            <a:r>
              <a:rPr lang="en-US" dirty="0" smtClean="0"/>
              <a:t>, world!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tag {{ho</a:t>
            </a:r>
            <a:r>
              <a:rPr lang="en-US" u="sng" dirty="0" smtClean="0"/>
              <a:t>H</a:t>
            </a:r>
            <a:r>
              <a:rPr lang="en-US" u="sng" dirty="0" err="1" smtClean="0"/>
              <a:t/>
            </a:r>
            <a:r>
              <a:rPr lang="en-US" u="sng" dirty="0" smtClean="0"/>
              <a:t>la}}</a:t>
            </a:r>
            <a:r>
              <a:rPr lang="en-US" dirty="0" smtClean="0"/>
              <a:t> inside a sentence B</a:t>
            </a:r>
          </a:p>
          <a:p>
            <a:r>
              <a:rPr lang="en-US" dirty="0" smtClean="0"/>
              <a:t>A tag B</a:t>
            </a:r>
            <a:r>
              <a:rPr lang="en-US" sz="7200" i="1" dirty="0" smtClean="0"/>
              <a:t/>
            </a:r>
            <a:r>
              <a:rPr lang="en-US" dirty="0" smtClean="0"/>
              <a:t>H</a:t>
            </a:r>
            <a:r>
              <a:rPr lang="en-US" dirty="0" err="1" smtClean="0"/>
              <a:t/>
            </a:r>
            <a:r>
              <a:rPr lang="en-US" dirty="0" smtClean="0"/>
              <a:t>B </a:t>
            </a:r>
            <a:r>
              <a:rPr lang="en-US" b="1" dirty="0" smtClean="0"/>
              <a:t>inside</a:t>
            </a:r>
            <a:r>
              <a:rPr lang="en-US" dirty="0" smtClean="0"/>
              <a:t> a sentence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419872" y="4365104"/>
            <a:ext cx="1944216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</a:bodyPr>
          <a:lstStyle/>
          <a:p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H, world!</a:t>
            </a:r>
            <a:endParaRPr lang="fr-FR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124723"/>
      </p:ext>
    </p:extLst>
  </p:cSld>
  <p:clrMapOvr>
    <a:masterClrMapping/>
  </p:clrMapOvr>
</p:sld>
</file>

<file path=ppt/slides/slide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words ||</a:t>
            </a:r>
            <a:r>
              <a:rPr lang="en-US" dirty="0" err="1" smtClean="0"/>
              <a:t/>
            </a:r>
            <a:r>
              <a:rPr lang="en-US" dirty="0" smtClean="0"/>
              <a:t>, world!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tag </a:t>
            </a:r>
            <a:r>
              <a:rPr lang="en-US" u="sng" dirty="0" smtClean="0"/>
              <a:t/>
            </a:r>
            <a:r>
              <a:rPr lang="en-US" u="sng" dirty="0" err="1" smtClean="0"/>
              <a:t/>
            </a:r>
            <a:r>
              <a:rPr lang="en-US" u="sng" dirty="0" smtClean="0"/>
              <a:t/>
            </a:r>
            <a:r>
              <a:rPr lang="en-US" dirty="0" smtClean="0"/>
              <a:t> inside a sentence </a:t>
            </a:r>
          </a:p>
          <a:p>
            <a:r>
              <a:rPr lang="en-US" dirty="0" smtClean="0"/>
              <a:t>A tag </a:t>
            </a:r>
            <a:r>
              <a:rPr lang="en-US" sz="7200" i="1" dirty="0" smtClean="0"/>
              <a:t/>
            </a:r>
            <a:r>
              <a:rPr lang="en-US" dirty="0" smtClean="0"/>
              <a:t/>
            </a:r>
            <a:r>
              <a:rPr lang="en-US" dirty="0" err="1" smtClean="0"/>
              <a:t/>
            </a:r>
            <a:r>
              <a:rPr lang="en-US" dirty="0" smtClean="0"/>
              <a:t> </a:t>
            </a:r>
            <a:r>
              <a:rPr lang="en-US" b="1" dirty="0" smtClean="0"/>
              <a:t>inside</a:t>
            </a:r>
            <a:r>
              <a:rPr lang="en-US" dirty="0" smtClean="0"/>
              <a:t> a sentence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419872" y="4365104"/>
            <a:ext cx="1944216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</a:bodyPr>
          <a:lstStyle/>
          <a:p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world!</a:t>
            </a:r>
            <a:endParaRPr lang="fr-FR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49304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126</Words>
  <Application>Microsoft Office PowerPoint</Application>
  <PresentationFormat>Affichage à l'écran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words {{hello}}|{{hello}}|{{hola}}, world!</vt:lpstr>
      <vt:lpstr>words {{hello}}|{{hello}}|{{hola}}, world!</vt:lpstr>
      <vt:lpstr>words {{hello}}|{{hello}}|{{hola}}, world!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ReplaceTagInSlide</dc:title>
  <dc:creator>tanguy.krotoff</dc:creator>
  <cp:lastModifiedBy>tanguy.krotoff</cp:lastModifiedBy>
  <cp:revision>18</cp:revision>
  <dcterms:created xsi:type="dcterms:W3CDTF">2012-09-05T18:06:07Z</dcterms:created>
  <dcterms:modified xsi:type="dcterms:W3CDTF">2012-09-12T16:33:44Z</dcterms:modified>
</cp:coreProperties>
</file>