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5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04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hexadecimal value 0x1A (SUB), is an invalid character: |hexadecimal value 0x1A (SUB), is an invalid character: |{{</a:t>
            </a:r>
            <a:r>
              <a:rPr lang="en-US" dirty="0" err="1" smtClean="0"/>
              <a:t>hola</a:t>
            </a:r>
            <a:r>
              <a:rPr lang="en-US" dirty="0" smtClean="0"/>
              <a:t>}},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{{ho</a:t>
            </a:r>
            <a:r>
              <a:rPr lang="en-US" u="sng" dirty="0" smtClean="0"/>
              <a:t>{{</a:t>
            </a:r>
            <a:r>
              <a:rPr lang="en-US" u="sng" dirty="0" err="1" smtClean="0"/>
              <a:t>hola</a:t>
            </a:r>
            <a:r>
              <a:rPr lang="en-US" u="sng" dirty="0" smtClean="0"/>
              <a:t>}}la</a:t>
            </a:r>
            <a:r>
              <a:rPr lang="en-US" u="sng" dirty="0" smtClean="0"/>
              <a:t>}}</a:t>
            </a:r>
            <a:r>
              <a:rPr lang="en-US" dirty="0" smtClean="0"/>
              <a:t> inside </a:t>
            </a:r>
            <a:r>
              <a:rPr lang="en-US" dirty="0" smtClean="0"/>
              <a:t>a sentence {{bonjour}}</a:t>
            </a:r>
          </a:p>
          <a:p>
            <a:r>
              <a:rPr lang="en-US" dirty="0" smtClean="0"/>
              <a:t>A tag {{bo</a:t>
            </a:r>
            <a:r>
              <a:rPr lang="en-US" sz="7200" i="1" dirty="0" smtClean="0"/>
              <a:t>nj</a:t>
            </a:r>
            <a:r>
              <a:rPr lang="en-US" dirty="0" smtClean="0"/>
              <a:t>our}}{{</a:t>
            </a:r>
            <a:r>
              <a:rPr lang="en-US" dirty="0" err="1" smtClean="0"/>
              <a:t>hola</a:t>
            </a:r>
            <a:r>
              <a:rPr lang="en-US" dirty="0" smtClean="0"/>
              <a:t>}}{{bonjour}}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hexadecimal value 0x1A (SUB), is an invalid character: , 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73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{{hello}}|{{hello}}|{{</a:t>
            </a:r>
            <a:r>
              <a:rPr lang="en-US" dirty="0" err="1" smtClean="0"/>
              <a:t>hola</a:t>
            </a:r>
            <a:r>
              <a:rPr lang="en-US" dirty="0" smtClean="0"/>
              <a:t>}},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{{ho</a:t>
            </a:r>
            <a:r>
              <a:rPr lang="en-US" u="sng" dirty="0" smtClean="0"/>
              <a:t>{{</a:t>
            </a:r>
            <a:r>
              <a:rPr lang="en-US" u="sng" dirty="0" err="1" smtClean="0"/>
              <a:t>hola</a:t>
            </a:r>
            <a:r>
              <a:rPr lang="en-US" u="sng" dirty="0" smtClean="0"/>
              <a:t>}}la}}</a:t>
            </a:r>
            <a:r>
              <a:rPr lang="en-US" dirty="0" smtClean="0"/>
              <a:t> inside a sentence {{bonjour}}</a:t>
            </a:r>
          </a:p>
          <a:p>
            <a:r>
              <a:rPr lang="en-US" dirty="0" smtClean="0"/>
              <a:t>A tag {{bo</a:t>
            </a:r>
            <a:r>
              <a:rPr lang="en-US" sz="7200" i="1" dirty="0" smtClean="0"/>
              <a:t>nj</a:t>
            </a:r>
            <a:r>
              <a:rPr lang="en-US" dirty="0" smtClean="0"/>
              <a:t>our}}{{</a:t>
            </a:r>
            <a:r>
              <a:rPr lang="en-US" dirty="0" err="1" smtClean="0"/>
              <a:t>hola</a:t>
            </a:r>
            <a:r>
              <a:rPr lang="en-US" dirty="0" smtClean="0"/>
              <a:t>}}{{bonjour}}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{{hello}}, 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2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{{hello}}|{{hello}}|{{</a:t>
            </a:r>
            <a:r>
              <a:rPr lang="en-US" dirty="0" err="1" smtClean="0"/>
              <a:t>hola</a:t>
            </a:r>
            <a:r>
              <a:rPr lang="en-US" dirty="0" smtClean="0"/>
              <a:t>}},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{{ho</a:t>
            </a:r>
            <a:r>
              <a:rPr lang="en-US" u="sng" dirty="0" smtClean="0"/>
              <a:t>{{</a:t>
            </a:r>
            <a:r>
              <a:rPr lang="en-US" u="sng" dirty="0" err="1" smtClean="0"/>
              <a:t>hola</a:t>
            </a:r>
            <a:r>
              <a:rPr lang="en-US" u="sng" dirty="0" smtClean="0"/>
              <a:t>}}la}}</a:t>
            </a:r>
            <a:r>
              <a:rPr lang="en-US" dirty="0" smtClean="0"/>
              <a:t> inside a sentence {{bonjour}}</a:t>
            </a:r>
          </a:p>
          <a:p>
            <a:r>
              <a:rPr lang="en-US" dirty="0" smtClean="0"/>
              <a:t>A tag {{bo</a:t>
            </a:r>
            <a:r>
              <a:rPr lang="en-US" sz="7200" i="1" dirty="0" smtClean="0"/>
              <a:t>nj</a:t>
            </a:r>
            <a:r>
              <a:rPr lang="en-US" dirty="0" smtClean="0"/>
              <a:t>our}}{{</a:t>
            </a:r>
            <a:r>
              <a:rPr lang="en-US" dirty="0" err="1" smtClean="0"/>
              <a:t>hola</a:t>
            </a:r>
            <a:r>
              <a:rPr lang="en-US" dirty="0" smtClean="0"/>
              <a:t>}}{{bonjour}}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{{hello}}, 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930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126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words {{hello}}|{{hello}}|{{hola}}, world!</vt:lpstr>
      <vt:lpstr>words {{hello}}|{{hello}}|{{hola}}, world!</vt:lpstr>
      <vt:lpstr>words {{hello}}|{{hello}}|{{hola}}, world!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ReplaceTagInSlide</dc:title>
  <dc:creator>tanguy.krotoff</dc:creator>
  <cp:lastModifiedBy>tanguy.krotoff</cp:lastModifiedBy>
  <cp:revision>18</cp:revision>
  <dcterms:created xsi:type="dcterms:W3CDTF">2012-09-05T18:06:07Z</dcterms:created>
  <dcterms:modified xsi:type="dcterms:W3CDTF">2012-09-12T16:33:44Z</dcterms:modified>
</cp:coreProperties>
</file>