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b6bf1b65383d4061"/>
    <p:sldId id="259" r:id="R0f6c7c9a29bb4bf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b6bf1b65383d4061" /><Relationship Type="http://schemas.openxmlformats.org/officeDocument/2006/relationships/slide" Target="/ppt/slides/slide4.xml" Id="R0f6c7c9a29bb4bf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0ed362295f024422" /><Relationship Type="http://schemas.openxmlformats.org/officeDocument/2006/relationships/image" Target="/ppt/media/image.png" Id="Rf296b0d6556e493b" /><Relationship Type="http://schemas.openxmlformats.org/officeDocument/2006/relationships/image" Target="/ppt/media/image2.png" Id="R64aefdab6b4c49e7" /><Relationship Type="http://schemas.openxmlformats.org/officeDocument/2006/relationships/image" Target="/ppt/media/image3.png" Id="R7ab99543df5a4172" /><Relationship Type="http://schemas.openxmlformats.org/officeDocument/2006/relationships/image" Target="/ppt/media/image4.png" Id="R7ca535e94ad14f56" /><Relationship Type="http://schemas.openxmlformats.org/officeDocument/2006/relationships/image" Target="/ppt/media/image5.png" Id="Rf402394d157749e4" /><Relationship Type="http://schemas.openxmlformats.org/officeDocument/2006/relationships/image" Target="/ppt/media/image6.png" Id="R58cc96cb46ce4b1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66d0b32e4334426" /><Relationship Type="http://schemas.openxmlformats.org/officeDocument/2006/relationships/image" Target="/ppt/media/image7.png" Id="Rf296b0d6556e493b" /><Relationship Type="http://schemas.openxmlformats.org/officeDocument/2006/relationships/image" Target="/ppt/media/image8.png" Id="R64aefdab6b4c49e7" /><Relationship Type="http://schemas.openxmlformats.org/officeDocument/2006/relationships/image" Target="/ppt/media/image9.png" Id="R7ab99543df5a4172" /><Relationship Type="http://schemas.openxmlformats.org/officeDocument/2006/relationships/image" Target="/ppt/media/image10.png" Id="R7ca535e94ad14f56" /><Relationship Type="http://schemas.openxmlformats.org/officeDocument/2006/relationships/image" Target="/ppt/media/image11.png" Id="Rf402394d157749e4" /><Relationship Type="http://schemas.openxmlformats.org/officeDocument/2006/relationships/image" Target="/ppt/media/image12.png" Id="R58cc96cb46ce4b13" /></Relationships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f296b0d6556e493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64aefdab6b4c49e7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7ab99543df5a4172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7ca535e94ad14f56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f402394d157749e4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58cc96cb46ce4b13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f296b0d6556e493b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64aefdab6b4c49e7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7ab99543df5a4172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7ca535e94ad14f56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f402394d157749e4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58cc96cb46ce4b13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21</cp:revision>
  <dcterms:created xsi:type="dcterms:W3CDTF">2012-10-15T15:42:04Z</dcterms:created>
  <dcterms:modified xsi:type="dcterms:W3CDTF">2012-11-29T11:25:09Z</dcterms:modified>
</cp:coreProperties>
</file>