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7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51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1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04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8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4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67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3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4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5520-AB77-4BEA-BAC8-EF643B5738BF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04F404-5AA1-4FB1-A79C-6EB69B379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8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3A7C7-3951-4CCA-AC0E-77405D98C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382" y="1386439"/>
            <a:ext cx="7766936" cy="1646302"/>
          </a:xfrm>
        </p:spPr>
        <p:txBody>
          <a:bodyPr/>
          <a:lstStyle/>
          <a:p>
            <a:pPr algn="ctr"/>
            <a:r>
              <a:rPr lang="ru-RU" b="1" dirty="0"/>
              <a:t>Итоговый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24C9BB-3BA6-4AA8-9F55-C399A994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73974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Курс</a:t>
            </a:r>
            <a:r>
              <a:rPr lang="en-US" sz="3200" dirty="0"/>
              <a:t> Data Engineer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724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99CB9-2A42-4AF9-A069-79B54AE33CA0}"/>
              </a:ext>
            </a:extLst>
          </p:cNvPr>
          <p:cNvSpPr txBox="1"/>
          <p:nvPr/>
        </p:nvSpPr>
        <p:spPr>
          <a:xfrm>
            <a:off x="1006311" y="789197"/>
            <a:ext cx="7572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000000"/>
                </a:solidFill>
                <a:effectLst/>
                <a:latin typeface="Montserrat"/>
              </a:rPr>
              <a:t>	Создан ETL-процесс формирования витрин данных для анализа публикаций новостей.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0C26-2BE6-4503-8E08-5ADABC4524B8}"/>
              </a:ext>
            </a:extLst>
          </p:cNvPr>
          <p:cNvSpPr txBox="1"/>
          <p:nvPr/>
        </p:nvSpPr>
        <p:spPr>
          <a:xfrm>
            <a:off x="780068" y="2606318"/>
            <a:ext cx="84959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Подробное описание задачи: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Разработать скрипты загрузки данных в 2-х режимах: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Инициализирующий – загрузка полного слепка данных источника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Инкрементальный – загрузка дельты данных за прошедшие сутки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/>
              </a:rPr>
              <a:t>Организовать правильную структуру хранения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Сырой слой данных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Промежуточный слой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Слой витрин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5399E7-2C4E-4B42-9B2A-BFDCFCF2A7B5}"/>
              </a:ext>
            </a:extLst>
          </p:cNvPr>
          <p:cNvSpPr txBox="1"/>
          <p:nvPr/>
        </p:nvSpPr>
        <p:spPr>
          <a:xfrm>
            <a:off x="1668545" y="1480007"/>
            <a:ext cx="7098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/>
              <a:t>План реализован в соответствии с концепцией управления хранилищами данных </a:t>
            </a:r>
            <a:r>
              <a:rPr lang="en-US" sz="2800" dirty="0"/>
              <a:t>ETL: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Extract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Transform</a:t>
            </a:r>
          </a:p>
          <a:p>
            <a:pPr marL="800100" lvl="1" indent="-342900">
              <a:buAutoNum type="arabicParenR"/>
            </a:pPr>
            <a:r>
              <a:rPr lang="en-US" sz="2800" dirty="0"/>
              <a:t>Load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2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0577E-FBD9-4376-BA92-3C8FC1CD00A7}"/>
              </a:ext>
            </a:extLst>
          </p:cNvPr>
          <p:cNvSpPr txBox="1"/>
          <p:nvPr/>
        </p:nvSpPr>
        <p:spPr>
          <a:xfrm>
            <a:off x="1772239" y="1649690"/>
            <a:ext cx="7635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Extract</a:t>
            </a:r>
          </a:p>
          <a:p>
            <a:pPr algn="ctr"/>
            <a:endParaRPr lang="en-US" sz="3200" b="1" u="sng" dirty="0"/>
          </a:p>
          <a:p>
            <a:r>
              <a:rPr lang="en-US" sz="2800" dirty="0"/>
              <a:t>	</a:t>
            </a:r>
            <a:r>
              <a:rPr lang="ru-RU" sz="2800" dirty="0"/>
              <a:t>Использован </a:t>
            </a:r>
            <a:r>
              <a:rPr lang="en-US" sz="2800" i="1" dirty="0"/>
              <a:t>Python</a:t>
            </a:r>
            <a:r>
              <a:rPr lang="en-US" sz="2800" dirty="0"/>
              <a:t> </a:t>
            </a:r>
            <a:r>
              <a:rPr lang="ru-RU" sz="2800" dirty="0"/>
              <a:t>и его библиотеки</a:t>
            </a:r>
            <a:r>
              <a:rPr lang="en-US" sz="28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Requests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Datetime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Beautifulsoup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Fake-</a:t>
            </a:r>
            <a:r>
              <a:rPr lang="en-US" sz="2800" dirty="0" err="1"/>
              <a:t>useragent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851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E7867-FD2F-409F-8E08-206AD684AD78}"/>
              </a:ext>
            </a:extLst>
          </p:cNvPr>
          <p:cNvSpPr txBox="1"/>
          <p:nvPr/>
        </p:nvSpPr>
        <p:spPr>
          <a:xfrm>
            <a:off x="2036190" y="1668544"/>
            <a:ext cx="732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Transform</a:t>
            </a:r>
          </a:p>
          <a:p>
            <a:endParaRPr lang="en-US" dirty="0"/>
          </a:p>
          <a:p>
            <a:pPr lvl="1"/>
            <a:r>
              <a:rPr lang="en-US" sz="2800" dirty="0"/>
              <a:t>	</a:t>
            </a:r>
            <a:r>
              <a:rPr lang="ru-RU" sz="2800" dirty="0"/>
              <a:t>Обработка произведена методами </a:t>
            </a:r>
            <a:r>
              <a:rPr lang="en-US" sz="2800" dirty="0"/>
              <a:t>Python </a:t>
            </a:r>
            <a:r>
              <a:rPr lang="ru-RU" sz="2800" dirty="0"/>
              <a:t>и библиотек: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Pandas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Datetime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638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6316-D1D9-4594-B60D-AF61010CA236}"/>
              </a:ext>
            </a:extLst>
          </p:cNvPr>
          <p:cNvSpPr txBox="1"/>
          <p:nvPr/>
        </p:nvSpPr>
        <p:spPr>
          <a:xfrm>
            <a:off x="782425" y="452487"/>
            <a:ext cx="95587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Load</a:t>
            </a:r>
          </a:p>
          <a:p>
            <a:pPr algn="ctr"/>
            <a:endParaRPr lang="en-US" sz="3200" b="1" u="sng" dirty="0"/>
          </a:p>
          <a:p>
            <a:r>
              <a:rPr lang="en-US" sz="3200" dirty="0"/>
              <a:t>	</a:t>
            </a:r>
            <a:r>
              <a:rPr lang="ru-RU" sz="3200" dirty="0"/>
              <a:t>Реализация разделена на два этапа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Создание контейнера </a:t>
            </a:r>
            <a:r>
              <a:rPr lang="en-US" sz="3200" dirty="0"/>
              <a:t>Docker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Подготовка файла </a:t>
            </a:r>
            <a:r>
              <a:rPr lang="en-US" sz="3200" dirty="0"/>
              <a:t>docker-</a:t>
            </a:r>
            <a:r>
              <a:rPr lang="en-US" sz="3200" dirty="0" err="1"/>
              <a:t>compose.yml</a:t>
            </a:r>
            <a:r>
              <a:rPr lang="en-US" sz="3200" dirty="0"/>
              <a:t>;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Подготовка начального скрипта для создания таблицы </a:t>
            </a:r>
            <a:r>
              <a:rPr lang="en-US" sz="3200" dirty="0"/>
              <a:t>SQL;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Создание базы данных</a:t>
            </a:r>
            <a:r>
              <a:rPr lang="en-US" sz="3200" dirty="0"/>
              <a:t> </a:t>
            </a:r>
            <a:r>
              <a:rPr lang="en-US" sz="3200" dirty="0" err="1"/>
              <a:t>PostgreSql</a:t>
            </a:r>
            <a:r>
              <a:rPr lang="en-US" sz="3200" dirty="0"/>
              <a:t>.</a:t>
            </a:r>
          </a:p>
          <a:p>
            <a:r>
              <a:rPr lang="en-US" sz="3200" dirty="0"/>
              <a:t>2. </a:t>
            </a:r>
            <a:r>
              <a:rPr lang="ru-RU" sz="3200" dirty="0"/>
              <a:t>Использование </a:t>
            </a:r>
            <a:r>
              <a:rPr lang="en-US" sz="3200" dirty="0"/>
              <a:t>Python</a:t>
            </a:r>
            <a:r>
              <a:rPr lang="ru-RU" sz="3200" dirty="0"/>
              <a:t>, библиотек </a:t>
            </a:r>
            <a:r>
              <a:rPr lang="en-US" sz="3200" dirty="0"/>
              <a:t>Pandas, </a:t>
            </a:r>
            <a:r>
              <a:rPr lang="en-US" sz="3200" dirty="0" err="1"/>
              <a:t>SQLAlchemy</a:t>
            </a:r>
            <a:r>
              <a:rPr lang="en-US" sz="3200" dirty="0"/>
              <a:t> </a:t>
            </a:r>
            <a:r>
              <a:rPr lang="ru-RU" sz="3200" dirty="0"/>
              <a:t>для загрузки в базу данных.</a:t>
            </a:r>
            <a:endParaRPr lang="en-US" sz="3200" dirty="0"/>
          </a:p>
          <a:p>
            <a:pPr marL="514350" indent="-514350">
              <a:buAutoNum type="arabicParenR"/>
            </a:pPr>
            <a:endParaRPr lang="en-US" sz="3200" dirty="0"/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865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843E5-3201-4E12-B418-9C77C1C03894}"/>
              </a:ext>
            </a:extLst>
          </p:cNvPr>
          <p:cNvSpPr txBox="1"/>
          <p:nvPr/>
        </p:nvSpPr>
        <p:spPr>
          <a:xfrm>
            <a:off x="782425" y="452487"/>
            <a:ext cx="955877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/>
              <a:t>Результаты</a:t>
            </a:r>
            <a:endParaRPr lang="en-US" sz="3200" b="1" u="sng" dirty="0"/>
          </a:p>
          <a:p>
            <a:pPr algn="ctr"/>
            <a:endParaRPr lang="en-US" sz="3200" b="1" u="sng" dirty="0"/>
          </a:p>
          <a:p>
            <a:r>
              <a:rPr lang="ru-RU" sz="3200" dirty="0"/>
              <a:t>	В результате получена база данных и файл </a:t>
            </a:r>
            <a:r>
              <a:rPr lang="en-US" sz="3200" dirty="0"/>
              <a:t>python </a:t>
            </a:r>
            <a:r>
              <a:rPr lang="ru-RU" sz="3200" dirty="0"/>
              <a:t>для автоматического поиска, очистки и обновления данных в базе.</a:t>
            </a:r>
          </a:p>
          <a:p>
            <a:r>
              <a:rPr lang="ru-RU" sz="3200" dirty="0"/>
              <a:t>	Собраны данные за несколько дней из различных новостных источников.</a:t>
            </a:r>
          </a:p>
          <a:p>
            <a:r>
              <a:rPr lang="ru-RU" sz="3200" dirty="0"/>
              <a:t>	Создан скрипт для анализа данных по категориям.</a:t>
            </a:r>
            <a:endParaRPr lang="en-US" sz="3200" dirty="0"/>
          </a:p>
          <a:p>
            <a:pPr marL="514350" indent="-514350">
              <a:buAutoNum type="arabicParenR"/>
            </a:pPr>
            <a:endParaRPr lang="en-US" sz="3200" dirty="0"/>
          </a:p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514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61231-0FB4-4F8B-9BBB-50368349846D}"/>
              </a:ext>
            </a:extLst>
          </p:cNvPr>
          <p:cNvSpPr txBox="1"/>
          <p:nvPr/>
        </p:nvSpPr>
        <p:spPr>
          <a:xfrm>
            <a:off x="377072" y="452487"/>
            <a:ext cx="979445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результате работы скрипта получены выборки данных, содержащие:</a:t>
            </a: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Суррогатный ключ категории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Название категории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Общее количество новостей из всех источников по данной категории за все время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Количество новостей данной категории для каждого из источников за все время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Общее количество новостей из всех источников по данной категории за последние сутки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Количество новостей данной категории для каждого из источников за последние сутки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Среднее количество публикаций по данной категории в сутки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День, в который было сделано максимальное количество публикаций по данной новости</a:t>
            </a:r>
            <a:endParaRPr lang="ru-RU" sz="20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600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Количество публикаций новостей данной категории по дням недели</a:t>
            </a:r>
            <a:endParaRPr lang="en-US" sz="20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58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C1DC1-C1F6-427C-B968-805A1E0C5D56}"/>
              </a:ext>
            </a:extLst>
          </p:cNvPr>
          <p:cNvSpPr txBox="1"/>
          <p:nvPr/>
        </p:nvSpPr>
        <p:spPr>
          <a:xfrm>
            <a:off x="1439943" y="1008944"/>
            <a:ext cx="847705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000000"/>
                </a:solidFill>
                <a:effectLst/>
                <a:latin typeface="Montserrat"/>
              </a:rPr>
              <a:t>Выводы</a:t>
            </a:r>
          </a:p>
          <a:p>
            <a:pPr algn="ctr"/>
            <a:endParaRPr lang="ru-RU" sz="3200" b="1" dirty="0">
              <a:solidFill>
                <a:srgbClr val="000000"/>
              </a:solidFill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000000"/>
                </a:solidFill>
                <a:effectLst/>
                <a:latin typeface="Montserrat"/>
              </a:rPr>
              <a:t>Отработаны навыки реализации </a:t>
            </a:r>
            <a:r>
              <a:rPr lang="en-US" sz="2400" i="0" dirty="0">
                <a:solidFill>
                  <a:srgbClr val="000000"/>
                </a:solidFill>
                <a:effectLst/>
                <a:latin typeface="Montserrat"/>
              </a:rPr>
              <a:t>ETL</a:t>
            </a:r>
            <a:r>
              <a:rPr lang="ru-RU" sz="2400" i="0" dirty="0">
                <a:solidFill>
                  <a:srgbClr val="000000"/>
                </a:solidFill>
                <a:effectLst/>
                <a:latin typeface="Montserrat"/>
              </a:rPr>
              <a:t> процессов</a:t>
            </a:r>
            <a:r>
              <a:rPr lang="en-US" sz="2400" i="0" dirty="0">
                <a:solidFill>
                  <a:srgbClr val="000000"/>
                </a:solidFill>
                <a:effectLst/>
                <a:latin typeface="Montserrat"/>
              </a:rPr>
              <a:t>;</a:t>
            </a:r>
            <a:endParaRPr lang="ru-RU" sz="240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Montserrat"/>
              </a:rPr>
              <a:t>Применены знания </a:t>
            </a:r>
            <a:r>
              <a:rPr lang="en-US" sz="2400" dirty="0">
                <a:solidFill>
                  <a:srgbClr val="000000"/>
                </a:solidFill>
                <a:latin typeface="Montserrat"/>
              </a:rPr>
              <a:t>python;</a:t>
            </a:r>
            <a:endParaRPr lang="ru-RU" sz="2400" dirty="0">
              <a:solidFill>
                <a:srgbClr val="000000"/>
              </a:solidFill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000000"/>
                </a:solidFill>
                <a:effectLst/>
                <a:latin typeface="Montserrat"/>
              </a:rPr>
              <a:t>Освоены новые библиотеки </a:t>
            </a:r>
            <a:r>
              <a:rPr lang="en-US" sz="2400" i="0" dirty="0">
                <a:solidFill>
                  <a:srgbClr val="000000"/>
                </a:solidFill>
                <a:effectLst/>
                <a:latin typeface="Montserrat"/>
              </a:rPr>
              <a:t>python;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000000"/>
                </a:solidFill>
                <a:effectLst/>
                <a:latin typeface="Montserrat"/>
              </a:rPr>
              <a:t>Получены базовые навыки работы с </a:t>
            </a:r>
            <a:r>
              <a:rPr lang="en-US" sz="2400" i="0" dirty="0">
                <a:solidFill>
                  <a:srgbClr val="000000"/>
                </a:solidFill>
                <a:effectLst/>
                <a:latin typeface="Montserrat"/>
              </a:rPr>
              <a:t>Docker,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Montserrat"/>
              </a:rPr>
              <a:t>D</a:t>
            </a:r>
            <a:r>
              <a:rPr lang="en-US" sz="2400" dirty="0" err="1">
                <a:solidFill>
                  <a:srgbClr val="000000"/>
                </a:solidFill>
                <a:latin typeface="Montserrat"/>
              </a:rPr>
              <a:t>B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Montserrat"/>
              </a:rPr>
              <a:t>eaver</a:t>
            </a:r>
            <a:endParaRPr lang="en-US" sz="2400" i="0" dirty="0">
              <a:solidFill>
                <a:srgbClr val="000000"/>
              </a:solidFill>
              <a:effectLst/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Montserrat"/>
              </a:rPr>
              <a:t>Налажено взаимодействие с БД на основе </a:t>
            </a:r>
            <a:r>
              <a:rPr lang="en-US" sz="2400" dirty="0">
                <a:solidFill>
                  <a:srgbClr val="000000"/>
                </a:solidFill>
                <a:latin typeface="Montserrat"/>
              </a:rPr>
              <a:t>PostgreSQL.</a:t>
            </a:r>
            <a:endParaRPr lang="en-US" sz="2400" i="0" dirty="0">
              <a:solidFill>
                <a:srgbClr val="000000"/>
              </a:solidFill>
              <a:effectLst/>
              <a:latin typeface="Montserrat"/>
            </a:endParaRPr>
          </a:p>
          <a:p>
            <a:endParaRPr lang="ru-RU" sz="2400" i="0" dirty="0">
              <a:solidFill>
                <a:srgbClr val="00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0621915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307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Montserrat</vt:lpstr>
      <vt:lpstr>Times New Roman</vt:lpstr>
      <vt:lpstr>Trebuchet MS</vt:lpstr>
      <vt:lpstr>Wingdings 3</vt:lpstr>
      <vt:lpstr>Аспект</vt:lpstr>
      <vt:lpstr>Итоговый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Sergey Tsipichev</dc:creator>
  <cp:lastModifiedBy>Sergey Tsipichev</cp:lastModifiedBy>
  <cp:revision>1</cp:revision>
  <dcterms:created xsi:type="dcterms:W3CDTF">2022-12-23T16:03:22Z</dcterms:created>
  <dcterms:modified xsi:type="dcterms:W3CDTF">2022-12-23T17:21:35Z</dcterms:modified>
</cp:coreProperties>
</file>