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5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32DD7B-B2DA-472D-BFF7-DE3D8F45A19B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16739B5-01F9-45FE-8813-5E2ABD1F15B7}">
      <dgm:prSet phldrT="[Texto]"/>
      <dgm:spPr>
        <a:solidFill>
          <a:srgbClr val="08D02E"/>
        </a:solidFill>
        <a:effectLst>
          <a:glow rad="228600">
            <a:srgbClr val="08D02E">
              <a:alpha val="40000"/>
            </a:srgbClr>
          </a:glow>
        </a:effectLst>
      </dgm:spPr>
      <dgm:t>
        <a:bodyPr/>
        <a:lstStyle/>
        <a:p>
          <a:r>
            <a:rPr lang="pt-BR" dirty="0"/>
            <a:t>AM: modulo de amplitude </a:t>
          </a:r>
        </a:p>
      </dgm:t>
    </dgm:pt>
    <dgm:pt modelId="{EE365FFA-8E2C-4DC5-A0C4-5F67898B0D01}" type="parTrans" cxnId="{D55C3A6F-F7C3-41D4-96C1-CE4846703A37}">
      <dgm:prSet/>
      <dgm:spPr/>
      <dgm:t>
        <a:bodyPr/>
        <a:lstStyle/>
        <a:p>
          <a:endParaRPr lang="pt-BR"/>
        </a:p>
      </dgm:t>
    </dgm:pt>
    <dgm:pt modelId="{36CA1DF6-5F1E-4D0F-BF03-9D84964A091E}" type="sibTrans" cxnId="{D55C3A6F-F7C3-41D4-96C1-CE4846703A37}">
      <dgm:prSet/>
      <dgm:spPr/>
      <dgm:t>
        <a:bodyPr/>
        <a:lstStyle/>
        <a:p>
          <a:endParaRPr lang="pt-BR"/>
        </a:p>
      </dgm:t>
    </dgm:pt>
    <dgm:pt modelId="{EF9E0925-12C6-40FF-8AE7-635D1D62F6E9}">
      <dgm:prSet phldrT="[Texto]"/>
      <dgm:spPr>
        <a:solidFill>
          <a:srgbClr val="08D02E"/>
        </a:solidFill>
        <a:effectLst>
          <a:glow rad="228600">
            <a:srgbClr val="08D02E">
              <a:alpha val="40000"/>
            </a:srgbClr>
          </a:glow>
        </a:effectLst>
      </dgm:spPr>
      <dgm:t>
        <a:bodyPr/>
        <a:lstStyle/>
        <a:p>
          <a:r>
            <a:rPr lang="pt-BR" dirty="0"/>
            <a:t>FM: Modulo de frequência</a:t>
          </a:r>
        </a:p>
      </dgm:t>
    </dgm:pt>
    <dgm:pt modelId="{D4BF0AD9-89EE-4635-AE35-E003A00C018B}" type="parTrans" cxnId="{C7C530B6-C62D-43C1-AFFF-37EFA2603F95}">
      <dgm:prSet/>
      <dgm:spPr/>
      <dgm:t>
        <a:bodyPr/>
        <a:lstStyle/>
        <a:p>
          <a:endParaRPr lang="pt-BR"/>
        </a:p>
      </dgm:t>
    </dgm:pt>
    <dgm:pt modelId="{365262A5-3F9B-4DDC-B43D-A27EF6F69FB7}" type="sibTrans" cxnId="{C7C530B6-C62D-43C1-AFFF-37EFA2603F95}">
      <dgm:prSet/>
      <dgm:spPr/>
      <dgm:t>
        <a:bodyPr/>
        <a:lstStyle/>
        <a:p>
          <a:endParaRPr lang="pt-BR"/>
        </a:p>
      </dgm:t>
    </dgm:pt>
    <dgm:pt modelId="{63743E34-E1B7-4834-AD1B-7CB4F443C99B}">
      <dgm:prSet phldrT="[Texto]"/>
      <dgm:spPr>
        <a:solidFill>
          <a:srgbClr val="08D02E"/>
        </a:solidFill>
        <a:effectLst>
          <a:glow rad="228600">
            <a:srgbClr val="08D02E">
              <a:alpha val="40000"/>
            </a:srgbClr>
          </a:glow>
        </a:effectLst>
      </dgm:spPr>
      <dgm:t>
        <a:bodyPr/>
        <a:lstStyle/>
        <a:p>
          <a:r>
            <a:rPr lang="pt-BR" dirty="0"/>
            <a:t>PM: Modulo de fase</a:t>
          </a:r>
        </a:p>
      </dgm:t>
    </dgm:pt>
    <dgm:pt modelId="{C338EB4D-F505-46B8-B15F-09DE13905055}" type="parTrans" cxnId="{5E7CE427-C385-4697-8018-6BBD897A03D3}">
      <dgm:prSet/>
      <dgm:spPr/>
      <dgm:t>
        <a:bodyPr/>
        <a:lstStyle/>
        <a:p>
          <a:endParaRPr lang="pt-BR"/>
        </a:p>
      </dgm:t>
    </dgm:pt>
    <dgm:pt modelId="{65424FDA-DDFF-4CC6-B2C5-FB1F7C33E978}" type="sibTrans" cxnId="{5E7CE427-C385-4697-8018-6BBD897A03D3}">
      <dgm:prSet/>
      <dgm:spPr/>
      <dgm:t>
        <a:bodyPr/>
        <a:lstStyle/>
        <a:p>
          <a:endParaRPr lang="pt-BR"/>
        </a:p>
      </dgm:t>
    </dgm:pt>
    <dgm:pt modelId="{DFE4BD5D-F688-4015-8140-57B79EAC38E0}" type="pres">
      <dgm:prSet presAssocID="{9F32DD7B-B2DA-472D-BFF7-DE3D8F45A19B}" presName="linear" presStyleCnt="0">
        <dgm:presLayoutVars>
          <dgm:dir/>
          <dgm:animLvl val="lvl"/>
          <dgm:resizeHandles val="exact"/>
        </dgm:presLayoutVars>
      </dgm:prSet>
      <dgm:spPr/>
    </dgm:pt>
    <dgm:pt modelId="{D8C2F8DF-3B91-4DCB-8B4B-AEED4A7FAB6D}" type="pres">
      <dgm:prSet presAssocID="{116739B5-01F9-45FE-8813-5E2ABD1F15B7}" presName="parentLin" presStyleCnt="0"/>
      <dgm:spPr/>
    </dgm:pt>
    <dgm:pt modelId="{B8319722-F54F-43C8-B20C-ED8BFC842D2A}" type="pres">
      <dgm:prSet presAssocID="{116739B5-01F9-45FE-8813-5E2ABD1F15B7}" presName="parentLeftMargin" presStyleLbl="node1" presStyleIdx="0" presStyleCnt="3"/>
      <dgm:spPr/>
    </dgm:pt>
    <dgm:pt modelId="{C58B74F1-D95C-41F4-818C-8DA085E1C008}" type="pres">
      <dgm:prSet presAssocID="{116739B5-01F9-45FE-8813-5E2ABD1F15B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4AE2AFB-44F9-4DCF-A941-F23572F27A93}" type="pres">
      <dgm:prSet presAssocID="{116739B5-01F9-45FE-8813-5E2ABD1F15B7}" presName="negativeSpace" presStyleCnt="0"/>
      <dgm:spPr/>
    </dgm:pt>
    <dgm:pt modelId="{60CF63C1-68D7-4F07-810D-C7474AB9C651}" type="pres">
      <dgm:prSet presAssocID="{116739B5-01F9-45FE-8813-5E2ABD1F15B7}" presName="childText" presStyleLbl="conFgAcc1" presStyleIdx="0" presStyleCnt="3" custLinFactNeighborX="-66">
        <dgm:presLayoutVars>
          <dgm:bulletEnabled val="1"/>
        </dgm:presLayoutVars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  <dgm:pt modelId="{89B36D59-D2FC-4B0B-A1A2-1EA22493E401}" type="pres">
      <dgm:prSet presAssocID="{36CA1DF6-5F1E-4D0F-BF03-9D84964A091E}" presName="spaceBetweenRectangles" presStyleCnt="0"/>
      <dgm:spPr/>
    </dgm:pt>
    <dgm:pt modelId="{D114BB27-FEB7-42DE-9E1E-9467BE58A9F7}" type="pres">
      <dgm:prSet presAssocID="{EF9E0925-12C6-40FF-8AE7-635D1D62F6E9}" presName="parentLin" presStyleCnt="0"/>
      <dgm:spPr/>
    </dgm:pt>
    <dgm:pt modelId="{2FDED933-DC8D-4DA6-BEE9-82359AEBCF10}" type="pres">
      <dgm:prSet presAssocID="{EF9E0925-12C6-40FF-8AE7-635D1D62F6E9}" presName="parentLeftMargin" presStyleLbl="node1" presStyleIdx="0" presStyleCnt="3"/>
      <dgm:spPr/>
    </dgm:pt>
    <dgm:pt modelId="{1F84DC97-08D7-49D3-B49F-66D6AF877495}" type="pres">
      <dgm:prSet presAssocID="{EF9E0925-12C6-40FF-8AE7-635D1D62F6E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2A9392D-3CC7-4AF4-A601-48985C50BAF6}" type="pres">
      <dgm:prSet presAssocID="{EF9E0925-12C6-40FF-8AE7-635D1D62F6E9}" presName="negativeSpace" presStyleCnt="0"/>
      <dgm:spPr/>
    </dgm:pt>
    <dgm:pt modelId="{B5D088EC-5F59-4490-AB2B-A78BBA08370E}" type="pres">
      <dgm:prSet presAssocID="{EF9E0925-12C6-40FF-8AE7-635D1D62F6E9}" presName="childText" presStyleLbl="conFgAcc1" presStyleIdx="1" presStyleCnt="3">
        <dgm:presLayoutVars>
          <dgm:bulletEnabled val="1"/>
        </dgm:presLayoutVars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  <dgm:pt modelId="{69C7C62A-5638-4B2B-8851-230CA6DB31BC}" type="pres">
      <dgm:prSet presAssocID="{365262A5-3F9B-4DDC-B43D-A27EF6F69FB7}" presName="spaceBetweenRectangles" presStyleCnt="0"/>
      <dgm:spPr/>
    </dgm:pt>
    <dgm:pt modelId="{56318BCC-543D-4CC5-8DDD-7CFE62F4C6AC}" type="pres">
      <dgm:prSet presAssocID="{63743E34-E1B7-4834-AD1B-7CB4F443C99B}" presName="parentLin" presStyleCnt="0"/>
      <dgm:spPr/>
    </dgm:pt>
    <dgm:pt modelId="{29A5E206-C545-4234-81B6-82EBEF552166}" type="pres">
      <dgm:prSet presAssocID="{63743E34-E1B7-4834-AD1B-7CB4F443C99B}" presName="parentLeftMargin" presStyleLbl="node1" presStyleIdx="1" presStyleCnt="3"/>
      <dgm:spPr/>
    </dgm:pt>
    <dgm:pt modelId="{9780E1A6-B09B-463D-AF64-E79DDCCAF120}" type="pres">
      <dgm:prSet presAssocID="{63743E34-E1B7-4834-AD1B-7CB4F443C99B}" presName="parentText" presStyleLbl="node1" presStyleIdx="2" presStyleCnt="3" custLinFactNeighborY="-5135">
        <dgm:presLayoutVars>
          <dgm:chMax val="0"/>
          <dgm:bulletEnabled val="1"/>
        </dgm:presLayoutVars>
      </dgm:prSet>
      <dgm:spPr/>
    </dgm:pt>
    <dgm:pt modelId="{5413FF38-9BCB-44FF-B772-28204165911D}" type="pres">
      <dgm:prSet presAssocID="{63743E34-E1B7-4834-AD1B-7CB4F443C99B}" presName="negativeSpace" presStyleCnt="0"/>
      <dgm:spPr/>
    </dgm:pt>
    <dgm:pt modelId="{3899AEEF-2FF5-447D-A5AD-3983F9F8E4A0}" type="pres">
      <dgm:prSet presAssocID="{63743E34-E1B7-4834-AD1B-7CB4F443C99B}" presName="childText" presStyleLbl="conFgAcc1" presStyleIdx="2" presStyleCnt="3">
        <dgm:presLayoutVars>
          <dgm:bulletEnabled val="1"/>
        </dgm:presLayoutVars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</dgm:ptLst>
  <dgm:cxnLst>
    <dgm:cxn modelId="{5E7CE427-C385-4697-8018-6BBD897A03D3}" srcId="{9F32DD7B-B2DA-472D-BFF7-DE3D8F45A19B}" destId="{63743E34-E1B7-4834-AD1B-7CB4F443C99B}" srcOrd="2" destOrd="0" parTransId="{C338EB4D-F505-46B8-B15F-09DE13905055}" sibTransId="{65424FDA-DDFF-4CC6-B2C5-FB1F7C33E978}"/>
    <dgm:cxn modelId="{3E122D44-4CA1-4077-8146-8F3E401CD48F}" type="presOf" srcId="{EF9E0925-12C6-40FF-8AE7-635D1D62F6E9}" destId="{2FDED933-DC8D-4DA6-BEE9-82359AEBCF10}" srcOrd="0" destOrd="0" presId="urn:microsoft.com/office/officeart/2005/8/layout/list1"/>
    <dgm:cxn modelId="{F1E18F6A-FD51-463C-AF73-904770DDC16E}" type="presOf" srcId="{63743E34-E1B7-4834-AD1B-7CB4F443C99B}" destId="{9780E1A6-B09B-463D-AF64-E79DDCCAF120}" srcOrd="1" destOrd="0" presId="urn:microsoft.com/office/officeart/2005/8/layout/list1"/>
    <dgm:cxn modelId="{D55C3A6F-F7C3-41D4-96C1-CE4846703A37}" srcId="{9F32DD7B-B2DA-472D-BFF7-DE3D8F45A19B}" destId="{116739B5-01F9-45FE-8813-5E2ABD1F15B7}" srcOrd="0" destOrd="0" parTransId="{EE365FFA-8E2C-4DC5-A0C4-5F67898B0D01}" sibTransId="{36CA1DF6-5F1E-4D0F-BF03-9D84964A091E}"/>
    <dgm:cxn modelId="{5F4B2356-D084-4E22-BAC2-2C3996EBFD1C}" type="presOf" srcId="{63743E34-E1B7-4834-AD1B-7CB4F443C99B}" destId="{29A5E206-C545-4234-81B6-82EBEF552166}" srcOrd="0" destOrd="0" presId="urn:microsoft.com/office/officeart/2005/8/layout/list1"/>
    <dgm:cxn modelId="{7B51B37B-1F27-4823-8738-C9DC8F45BBF8}" type="presOf" srcId="{116739B5-01F9-45FE-8813-5E2ABD1F15B7}" destId="{B8319722-F54F-43C8-B20C-ED8BFC842D2A}" srcOrd="0" destOrd="0" presId="urn:microsoft.com/office/officeart/2005/8/layout/list1"/>
    <dgm:cxn modelId="{BB14049F-A78C-4E3F-B86D-45F37DA75BE1}" type="presOf" srcId="{EF9E0925-12C6-40FF-8AE7-635D1D62F6E9}" destId="{1F84DC97-08D7-49D3-B49F-66D6AF877495}" srcOrd="1" destOrd="0" presId="urn:microsoft.com/office/officeart/2005/8/layout/list1"/>
    <dgm:cxn modelId="{B98F16AC-6591-45E4-A3FC-CC9FC8C0BCB9}" type="presOf" srcId="{116739B5-01F9-45FE-8813-5E2ABD1F15B7}" destId="{C58B74F1-D95C-41F4-818C-8DA085E1C008}" srcOrd="1" destOrd="0" presId="urn:microsoft.com/office/officeart/2005/8/layout/list1"/>
    <dgm:cxn modelId="{A2CB27B1-E39E-40D2-9D69-633E645C6402}" type="presOf" srcId="{9F32DD7B-B2DA-472D-BFF7-DE3D8F45A19B}" destId="{DFE4BD5D-F688-4015-8140-57B79EAC38E0}" srcOrd="0" destOrd="0" presId="urn:microsoft.com/office/officeart/2005/8/layout/list1"/>
    <dgm:cxn modelId="{C7C530B6-C62D-43C1-AFFF-37EFA2603F95}" srcId="{9F32DD7B-B2DA-472D-BFF7-DE3D8F45A19B}" destId="{EF9E0925-12C6-40FF-8AE7-635D1D62F6E9}" srcOrd="1" destOrd="0" parTransId="{D4BF0AD9-89EE-4635-AE35-E003A00C018B}" sibTransId="{365262A5-3F9B-4DDC-B43D-A27EF6F69FB7}"/>
    <dgm:cxn modelId="{E51C08D4-A5AA-45F1-AE68-CE39C5692543}" type="presParOf" srcId="{DFE4BD5D-F688-4015-8140-57B79EAC38E0}" destId="{D8C2F8DF-3B91-4DCB-8B4B-AEED4A7FAB6D}" srcOrd="0" destOrd="0" presId="urn:microsoft.com/office/officeart/2005/8/layout/list1"/>
    <dgm:cxn modelId="{C6A27431-A6BE-43DD-94F4-AA1E7AA4F6DE}" type="presParOf" srcId="{D8C2F8DF-3B91-4DCB-8B4B-AEED4A7FAB6D}" destId="{B8319722-F54F-43C8-B20C-ED8BFC842D2A}" srcOrd="0" destOrd="0" presId="urn:microsoft.com/office/officeart/2005/8/layout/list1"/>
    <dgm:cxn modelId="{F0609730-2D48-4D22-BADE-E3E2F1813A9B}" type="presParOf" srcId="{D8C2F8DF-3B91-4DCB-8B4B-AEED4A7FAB6D}" destId="{C58B74F1-D95C-41F4-818C-8DA085E1C008}" srcOrd="1" destOrd="0" presId="urn:microsoft.com/office/officeart/2005/8/layout/list1"/>
    <dgm:cxn modelId="{4183A2D0-171B-4736-A7CC-4AAA04D835CE}" type="presParOf" srcId="{DFE4BD5D-F688-4015-8140-57B79EAC38E0}" destId="{04AE2AFB-44F9-4DCF-A941-F23572F27A93}" srcOrd="1" destOrd="0" presId="urn:microsoft.com/office/officeart/2005/8/layout/list1"/>
    <dgm:cxn modelId="{DD05BCA4-8C4C-4A5B-B0E8-6ECAB75C98F9}" type="presParOf" srcId="{DFE4BD5D-F688-4015-8140-57B79EAC38E0}" destId="{60CF63C1-68D7-4F07-810D-C7474AB9C651}" srcOrd="2" destOrd="0" presId="urn:microsoft.com/office/officeart/2005/8/layout/list1"/>
    <dgm:cxn modelId="{81F9CB92-0858-4532-AAC8-451C4B8AF4B9}" type="presParOf" srcId="{DFE4BD5D-F688-4015-8140-57B79EAC38E0}" destId="{89B36D59-D2FC-4B0B-A1A2-1EA22493E401}" srcOrd="3" destOrd="0" presId="urn:microsoft.com/office/officeart/2005/8/layout/list1"/>
    <dgm:cxn modelId="{5A9E1F86-73DC-4D8E-956A-D20922FCAF4A}" type="presParOf" srcId="{DFE4BD5D-F688-4015-8140-57B79EAC38E0}" destId="{D114BB27-FEB7-42DE-9E1E-9467BE58A9F7}" srcOrd="4" destOrd="0" presId="urn:microsoft.com/office/officeart/2005/8/layout/list1"/>
    <dgm:cxn modelId="{6C8FF2AA-19B3-45F2-9C78-55907238B54F}" type="presParOf" srcId="{D114BB27-FEB7-42DE-9E1E-9467BE58A9F7}" destId="{2FDED933-DC8D-4DA6-BEE9-82359AEBCF10}" srcOrd="0" destOrd="0" presId="urn:microsoft.com/office/officeart/2005/8/layout/list1"/>
    <dgm:cxn modelId="{03633DC9-727B-4755-9B03-23CD4EAE2599}" type="presParOf" srcId="{D114BB27-FEB7-42DE-9E1E-9467BE58A9F7}" destId="{1F84DC97-08D7-49D3-B49F-66D6AF877495}" srcOrd="1" destOrd="0" presId="urn:microsoft.com/office/officeart/2005/8/layout/list1"/>
    <dgm:cxn modelId="{41AC4F8A-A695-4D71-ACEA-9AECC3062407}" type="presParOf" srcId="{DFE4BD5D-F688-4015-8140-57B79EAC38E0}" destId="{42A9392D-3CC7-4AF4-A601-48985C50BAF6}" srcOrd="5" destOrd="0" presId="urn:microsoft.com/office/officeart/2005/8/layout/list1"/>
    <dgm:cxn modelId="{56DBCF5D-81EA-4662-86D2-AA22529237F7}" type="presParOf" srcId="{DFE4BD5D-F688-4015-8140-57B79EAC38E0}" destId="{B5D088EC-5F59-4490-AB2B-A78BBA08370E}" srcOrd="6" destOrd="0" presId="urn:microsoft.com/office/officeart/2005/8/layout/list1"/>
    <dgm:cxn modelId="{B654EC9D-ECA5-4EFF-9203-A7485E073FD4}" type="presParOf" srcId="{DFE4BD5D-F688-4015-8140-57B79EAC38E0}" destId="{69C7C62A-5638-4B2B-8851-230CA6DB31BC}" srcOrd="7" destOrd="0" presId="urn:microsoft.com/office/officeart/2005/8/layout/list1"/>
    <dgm:cxn modelId="{7E865623-EB32-418D-A518-88FB3958C2BA}" type="presParOf" srcId="{DFE4BD5D-F688-4015-8140-57B79EAC38E0}" destId="{56318BCC-543D-4CC5-8DDD-7CFE62F4C6AC}" srcOrd="8" destOrd="0" presId="urn:microsoft.com/office/officeart/2005/8/layout/list1"/>
    <dgm:cxn modelId="{F96C3051-A474-4606-A789-42AD90CA0934}" type="presParOf" srcId="{56318BCC-543D-4CC5-8DDD-7CFE62F4C6AC}" destId="{29A5E206-C545-4234-81B6-82EBEF552166}" srcOrd="0" destOrd="0" presId="urn:microsoft.com/office/officeart/2005/8/layout/list1"/>
    <dgm:cxn modelId="{74CFCE56-AA65-40A4-B9C2-FE3DDB8645F9}" type="presParOf" srcId="{56318BCC-543D-4CC5-8DDD-7CFE62F4C6AC}" destId="{9780E1A6-B09B-463D-AF64-E79DDCCAF120}" srcOrd="1" destOrd="0" presId="urn:microsoft.com/office/officeart/2005/8/layout/list1"/>
    <dgm:cxn modelId="{FADA2AA6-4710-4736-9D1E-0F01BD6D8F8B}" type="presParOf" srcId="{DFE4BD5D-F688-4015-8140-57B79EAC38E0}" destId="{5413FF38-9BCB-44FF-B772-28204165911D}" srcOrd="9" destOrd="0" presId="urn:microsoft.com/office/officeart/2005/8/layout/list1"/>
    <dgm:cxn modelId="{05027239-437F-4619-AAE7-51B92DE20B15}" type="presParOf" srcId="{DFE4BD5D-F688-4015-8140-57B79EAC38E0}" destId="{3899AEEF-2FF5-447D-A5AD-3983F9F8E4A0}" srcOrd="10" destOrd="0" presId="urn:microsoft.com/office/officeart/2005/8/layout/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F63C1-68D7-4F07-810D-C7474AB9C651}">
      <dsp:nvSpPr>
        <dsp:cNvPr id="0" name=""/>
        <dsp:cNvSpPr/>
      </dsp:nvSpPr>
      <dsp:spPr>
        <a:xfrm>
          <a:off x="0" y="532473"/>
          <a:ext cx="6419542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C58B74F1-D95C-41F4-818C-8DA085E1C008}">
      <dsp:nvSpPr>
        <dsp:cNvPr id="0" name=""/>
        <dsp:cNvSpPr/>
      </dsp:nvSpPr>
      <dsp:spPr>
        <a:xfrm>
          <a:off x="320977" y="178233"/>
          <a:ext cx="4493679" cy="708480"/>
        </a:xfrm>
        <a:prstGeom prst="roundRect">
          <a:avLst/>
        </a:prstGeom>
        <a:solidFill>
          <a:srgbClr val="08D02E"/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rgbClr val="08D02E">
              <a:alpha val="40000"/>
            </a:srgb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9850" tIns="0" rIns="16985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AM: modulo de amplitude </a:t>
          </a:r>
        </a:p>
      </dsp:txBody>
      <dsp:txXfrm>
        <a:off x="355562" y="212818"/>
        <a:ext cx="4424509" cy="639310"/>
      </dsp:txXfrm>
    </dsp:sp>
    <dsp:sp modelId="{B5D088EC-5F59-4490-AB2B-A78BBA08370E}">
      <dsp:nvSpPr>
        <dsp:cNvPr id="0" name=""/>
        <dsp:cNvSpPr/>
      </dsp:nvSpPr>
      <dsp:spPr>
        <a:xfrm>
          <a:off x="0" y="1621113"/>
          <a:ext cx="6419542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1F84DC97-08D7-49D3-B49F-66D6AF877495}">
      <dsp:nvSpPr>
        <dsp:cNvPr id="0" name=""/>
        <dsp:cNvSpPr/>
      </dsp:nvSpPr>
      <dsp:spPr>
        <a:xfrm>
          <a:off x="320977" y="1266873"/>
          <a:ext cx="4493679" cy="708480"/>
        </a:xfrm>
        <a:prstGeom prst="roundRect">
          <a:avLst/>
        </a:prstGeom>
        <a:solidFill>
          <a:srgbClr val="08D02E"/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rgbClr val="08D02E">
              <a:alpha val="40000"/>
            </a:srgb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9850" tIns="0" rIns="16985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FM: Modulo de frequência</a:t>
          </a:r>
        </a:p>
      </dsp:txBody>
      <dsp:txXfrm>
        <a:off x="355562" y="1301458"/>
        <a:ext cx="4424509" cy="639310"/>
      </dsp:txXfrm>
    </dsp:sp>
    <dsp:sp modelId="{3899AEEF-2FF5-447D-A5AD-3983F9F8E4A0}">
      <dsp:nvSpPr>
        <dsp:cNvPr id="0" name=""/>
        <dsp:cNvSpPr/>
      </dsp:nvSpPr>
      <dsp:spPr>
        <a:xfrm>
          <a:off x="0" y="2709753"/>
          <a:ext cx="6419542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9780E1A6-B09B-463D-AF64-E79DDCCAF120}">
      <dsp:nvSpPr>
        <dsp:cNvPr id="0" name=""/>
        <dsp:cNvSpPr/>
      </dsp:nvSpPr>
      <dsp:spPr>
        <a:xfrm>
          <a:off x="320977" y="2319133"/>
          <a:ext cx="4493679" cy="708480"/>
        </a:xfrm>
        <a:prstGeom prst="roundRect">
          <a:avLst/>
        </a:prstGeom>
        <a:solidFill>
          <a:srgbClr val="08D02E"/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rgbClr val="08D02E">
              <a:alpha val="40000"/>
            </a:srgb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9850" tIns="0" rIns="16985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PM: Modulo de fase</a:t>
          </a:r>
        </a:p>
      </dsp:txBody>
      <dsp:txXfrm>
        <a:off x="355562" y="2353718"/>
        <a:ext cx="4424509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C6AE4-9EFD-4BD6-A375-E631BA67F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8499" y="789432"/>
            <a:ext cx="8825658" cy="3329581"/>
          </a:xfrm>
        </p:spPr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Camada Física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9A896A-EA21-4A9E-8A01-F71F36151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553" y="6427290"/>
            <a:ext cx="8825658" cy="861420"/>
          </a:xfrm>
        </p:spPr>
        <p:txBody>
          <a:bodyPr/>
          <a:lstStyle/>
          <a:p>
            <a:r>
              <a:rPr lang="pt-BR" dirty="0" err="1"/>
              <a:t>Nícolas</a:t>
            </a:r>
            <a:r>
              <a:rPr lang="pt-BR" dirty="0"/>
              <a:t> </a:t>
            </a:r>
            <a:r>
              <a:rPr lang="pt-BR" dirty="0" err="1"/>
              <a:t>Damaceno</a:t>
            </a:r>
            <a:r>
              <a:rPr lang="pt-BR" dirty="0"/>
              <a:t> </a:t>
            </a:r>
            <a:r>
              <a:rPr lang="pt-BR" dirty="0" err="1"/>
              <a:t>Covre</a:t>
            </a:r>
            <a:r>
              <a:rPr lang="pt-BR" dirty="0"/>
              <a:t> nº27</a:t>
            </a:r>
          </a:p>
        </p:txBody>
      </p:sp>
    </p:spTree>
    <p:extLst>
      <p:ext uri="{BB962C8B-B14F-4D97-AF65-F5344CB8AC3E}">
        <p14:creationId xmlns:p14="http://schemas.microsoft.com/office/powerpoint/2010/main" val="379275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A7DAE-EB58-4616-BAC3-8221C6A6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Meios de transmissão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5EE7A0-C2B1-48BA-83D5-3CC4DCC0E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98" y="1794593"/>
            <a:ext cx="10353762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pt-BR" dirty="0"/>
              <a:t>	São de duas formas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F7A2A53-EC97-40F5-86A9-84137606B172}"/>
              </a:ext>
            </a:extLst>
          </p:cNvPr>
          <p:cNvSpPr/>
          <p:nvPr/>
        </p:nvSpPr>
        <p:spPr>
          <a:xfrm>
            <a:off x="2130641" y="2652942"/>
            <a:ext cx="2876365" cy="3613212"/>
          </a:xfrm>
          <a:prstGeom prst="roundRect">
            <a:avLst/>
          </a:prstGeom>
          <a:solidFill>
            <a:srgbClr val="08D02E"/>
          </a:solidFill>
          <a:ln>
            <a:solidFill>
              <a:schemeClr val="tx1"/>
            </a:solidFill>
          </a:ln>
          <a:effectLst>
            <a:glow rad="228600">
              <a:srgbClr val="08D02E">
                <a:alpha val="4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Guiado: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Fios de cobres 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(energia elétrica);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Fios de fibra óptica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(sinais luminosos) 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2885A95-61C6-421F-A852-E00AE44CE6B4}"/>
              </a:ext>
            </a:extLst>
          </p:cNvPr>
          <p:cNvSpPr/>
          <p:nvPr/>
        </p:nvSpPr>
        <p:spPr>
          <a:xfrm>
            <a:off x="6960093" y="2652942"/>
            <a:ext cx="2780191" cy="3613212"/>
          </a:xfrm>
          <a:prstGeom prst="roundRect">
            <a:avLst/>
          </a:prstGeom>
          <a:solidFill>
            <a:srgbClr val="08D02E"/>
          </a:solidFill>
          <a:ln>
            <a:solidFill>
              <a:schemeClr val="tx1"/>
            </a:solidFill>
          </a:ln>
          <a:effectLst>
            <a:glow rad="228600">
              <a:srgbClr val="08D02E">
                <a:alpha val="4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Não guiado: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Satélite;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Infravermelho;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Bluetooth; </a:t>
            </a:r>
          </a:p>
        </p:txBody>
      </p:sp>
    </p:spTree>
    <p:extLst>
      <p:ext uri="{BB962C8B-B14F-4D97-AF65-F5344CB8AC3E}">
        <p14:creationId xmlns:p14="http://schemas.microsoft.com/office/powerpoint/2010/main" val="19030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A409D-D2A7-4D7A-AB93-A5A564AE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Tipos de sinais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CD428A-6CAD-47C6-BB41-3DBF3C4B7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03974"/>
            <a:ext cx="6782405" cy="4058751"/>
          </a:xfrm>
        </p:spPr>
        <p:txBody>
          <a:bodyPr/>
          <a:lstStyle/>
          <a:p>
            <a:r>
              <a:rPr lang="pt-BR" dirty="0"/>
              <a:t>Analógico: Possui valores infinitos de períodos de tempo;</a:t>
            </a:r>
          </a:p>
          <a:p>
            <a:r>
              <a:rPr lang="pt-BR" dirty="0"/>
              <a:t>Digital: Possui números limitados de períodos de tempo.</a:t>
            </a:r>
          </a:p>
        </p:txBody>
      </p:sp>
    </p:spTree>
    <p:extLst>
      <p:ext uri="{BB962C8B-B14F-4D97-AF65-F5344CB8AC3E}">
        <p14:creationId xmlns:p14="http://schemas.microsoft.com/office/powerpoint/2010/main" val="386828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0108F-F1A1-477C-9841-7EAC3490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888" y="617669"/>
            <a:ext cx="9404723" cy="1400530"/>
          </a:xfrm>
        </p:spPr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Sinais digitais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2D0B10-F8E8-4C7D-B0BB-50C91BC31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873" y="2018199"/>
            <a:ext cx="5715605" cy="4058751"/>
          </a:xfrm>
        </p:spPr>
        <p:txBody>
          <a:bodyPr/>
          <a:lstStyle/>
          <a:p>
            <a:pPr marL="36900" indent="0">
              <a:buNone/>
            </a:pPr>
            <a:r>
              <a:rPr lang="pt-BR" dirty="0"/>
              <a:t>Comum ver a representação digital por dois níveis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AF8704-7146-44BA-9F49-9CB6D17BC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273" y="3143250"/>
            <a:ext cx="5337454" cy="2238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5821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D7879-6903-4CE5-9D42-53908DC0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Perda na transmissão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788EF5-2571-4CFD-9FCF-302721F9E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790275"/>
            <a:ext cx="10353762" cy="970450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pt-BR" dirty="0"/>
              <a:t>Geralmente isso ocorre quando as ondas de frequência precisam percorrer uma distância longa, mas para resolvermos isso utilizamos o repetidor para aumentar o alcance de frequência.</a:t>
            </a:r>
          </a:p>
        </p:txBody>
      </p:sp>
    </p:spTree>
    <p:extLst>
      <p:ext uri="{BB962C8B-B14F-4D97-AF65-F5344CB8AC3E}">
        <p14:creationId xmlns:p14="http://schemas.microsoft.com/office/powerpoint/2010/main" val="214825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AB152-2BF0-42F5-A23F-E79E71E4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Conversão digital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A237E7-74F7-4305-A5F9-6A9F7AEE1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447" y="2713524"/>
            <a:ext cx="9163655" cy="4058751"/>
          </a:xfrm>
        </p:spPr>
        <p:txBody>
          <a:bodyPr/>
          <a:lstStyle/>
          <a:p>
            <a:pPr marL="36900" indent="0">
              <a:buNone/>
            </a:pPr>
            <a:r>
              <a:rPr lang="pt-BR" dirty="0"/>
              <a:t>Codificação de linha:                                                     Conversão analógico-digital: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2AAE56-9C79-410A-A88D-6ABE7C035949}"/>
              </a:ext>
            </a:extLst>
          </p:cNvPr>
          <p:cNvSpPr txBox="1"/>
          <p:nvPr/>
        </p:nvSpPr>
        <p:spPr>
          <a:xfrm>
            <a:off x="1061886" y="3429000"/>
            <a:ext cx="2905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85000"/>
                  </a:schemeClr>
                </a:solidFill>
              </a:rPr>
              <a:t>Consiste em modificar o sinal binário para o elétrico.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C09E3BA-F3D8-41E9-87BA-A064FE457121}"/>
              </a:ext>
            </a:extLst>
          </p:cNvPr>
          <p:cNvSpPr txBox="1"/>
          <p:nvPr/>
        </p:nvSpPr>
        <p:spPr>
          <a:xfrm>
            <a:off x="6848475" y="3370749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85000"/>
                  </a:schemeClr>
                </a:solidFill>
              </a:rPr>
              <a:t>É possível ser representado pela intensidade e nível de tensão.</a:t>
            </a:r>
          </a:p>
        </p:txBody>
      </p:sp>
    </p:spTree>
    <p:extLst>
      <p:ext uri="{BB962C8B-B14F-4D97-AF65-F5344CB8AC3E}">
        <p14:creationId xmlns:p14="http://schemas.microsoft.com/office/powerpoint/2010/main" val="126533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04DA2-FA0C-481A-BE87-567C0E6F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Modo de transmissão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3A6158-A56B-473F-B360-B3CCEC36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939" y="2620216"/>
            <a:ext cx="10353762" cy="4058751"/>
          </a:xfrm>
        </p:spPr>
        <p:txBody>
          <a:bodyPr/>
          <a:lstStyle/>
          <a:p>
            <a:r>
              <a:rPr lang="pt-BR" dirty="0"/>
              <a:t>Transmissão paralela: ideia de que possui varias rodovias e leva os dados todos ao mesmo tempo;</a:t>
            </a:r>
          </a:p>
          <a:p>
            <a:r>
              <a:rPr lang="pt-BR" dirty="0"/>
              <a:t>Serial síncrona: ideia de um cabo só e envia dados um por um;</a:t>
            </a:r>
          </a:p>
          <a:p>
            <a:r>
              <a:rPr lang="pt-BR" dirty="0"/>
              <a:t>Serial assíncrona: mesma ideia do anterior, só que mais lenta, ideia de 1 bit por segundo.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02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2CD37-FA19-4F11-8CBE-386696AB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Conversão digital-analógico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3EF6E7-5E0B-4DC3-9DEF-A39BA3E2E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pt-BR" dirty="0"/>
              <a:t>Ideia de transformar sinal digitais para analógico</a:t>
            </a:r>
          </a:p>
          <a:p>
            <a:pPr marL="36900" indent="0" algn="ctr">
              <a:buNone/>
            </a:pPr>
            <a:endParaRPr lang="pt-BR" dirty="0"/>
          </a:p>
          <a:p>
            <a:pPr marL="36900" indent="0" algn="ctr">
              <a:buNone/>
            </a:pPr>
            <a:r>
              <a:rPr lang="pt-BR" dirty="0"/>
              <a:t>Através da </a:t>
            </a:r>
            <a:r>
              <a:rPr lang="pt-BR" b="1" dirty="0">
                <a:solidFill>
                  <a:schemeClr val="tx1"/>
                </a:solidFill>
              </a:rPr>
              <a:t>modulação, </a:t>
            </a:r>
            <a:r>
              <a:rPr lang="pt-BR" dirty="0"/>
              <a:t>com a ideia de conversão com uma certa faixa de frequência</a:t>
            </a:r>
            <a:endParaRPr lang="pt-BR" dirty="0">
              <a:effectLst/>
            </a:endParaRPr>
          </a:p>
          <a:p>
            <a:pPr marL="36900" indent="0" algn="ctr">
              <a:buNone/>
            </a:pPr>
            <a:endParaRPr lang="pt-BR" dirty="0">
              <a:effectLst/>
            </a:endParaRPr>
          </a:p>
          <a:p>
            <a:pPr marL="36900" indent="0" algn="ctr">
              <a:buNone/>
            </a:pPr>
            <a:endParaRPr lang="pt-BR" dirty="0">
              <a:effectLst/>
            </a:endParaRPr>
          </a:p>
          <a:p>
            <a:pPr marL="36900" indent="0" algn="ctr">
              <a:buNone/>
            </a:pPr>
            <a:endParaRPr lang="pt-BR" dirty="0"/>
          </a:p>
          <a:p>
            <a:pPr marL="36900" indent="0" algn="ctr">
              <a:buNone/>
            </a:pPr>
            <a:endParaRPr lang="pt-BR" dirty="0"/>
          </a:p>
          <a:p>
            <a:pPr marL="36900" indent="0" algn="ctr">
              <a:buNone/>
            </a:pPr>
            <a:endParaRPr lang="pt-BR" dirty="0"/>
          </a:p>
          <a:p>
            <a:pPr marL="36900" indent="0" algn="ctr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C74C427-4371-486A-A6B2-03B6CE026943}"/>
              </a:ext>
            </a:extLst>
          </p:cNvPr>
          <p:cNvSpPr/>
          <p:nvPr/>
        </p:nvSpPr>
        <p:spPr>
          <a:xfrm>
            <a:off x="5211192" y="3528873"/>
            <a:ext cx="2032987" cy="2414726"/>
          </a:xfrm>
          <a:prstGeom prst="roundRect">
            <a:avLst/>
          </a:prstGeom>
          <a:solidFill>
            <a:srgbClr val="08D02E"/>
          </a:solidFill>
          <a:ln>
            <a:solidFill>
              <a:schemeClr val="tx1"/>
            </a:solidFill>
          </a:ln>
          <a:effectLst>
            <a:glow rad="228600">
              <a:srgbClr val="08D02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Modulação:</a:t>
            </a:r>
          </a:p>
          <a:p>
            <a:endParaRPr lang="pt-BR" dirty="0"/>
          </a:p>
          <a:p>
            <a:r>
              <a:rPr lang="pt-BR" dirty="0"/>
              <a:t>ASK: amplitude;</a:t>
            </a:r>
          </a:p>
          <a:p>
            <a:r>
              <a:rPr lang="pt-BR" dirty="0"/>
              <a:t>FSK: frequência;</a:t>
            </a:r>
          </a:p>
          <a:p>
            <a:r>
              <a:rPr lang="pt-BR" dirty="0"/>
              <a:t>PSK: fase.</a:t>
            </a:r>
          </a:p>
        </p:txBody>
      </p:sp>
    </p:spTree>
    <p:extLst>
      <p:ext uri="{BB962C8B-B14F-4D97-AF65-F5344CB8AC3E}">
        <p14:creationId xmlns:p14="http://schemas.microsoft.com/office/powerpoint/2010/main" val="7302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1443C-A276-4158-9193-7BAD272ED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Conversão analógico-analógico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656B4F-838C-4094-B1CD-BC2DF254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/>
              <a:t>É realizado a partir de 3 meios:</a:t>
            </a:r>
          </a:p>
          <a:p>
            <a:pPr marL="36900" indent="0">
              <a:buNone/>
            </a:pPr>
            <a:endParaRPr lang="pt-BR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97EE8665-26A5-42A7-98A4-BA7430CEAC68}"/>
              </a:ext>
            </a:extLst>
          </p:cNvPr>
          <p:cNvGraphicFramePr/>
          <p:nvPr>
            <p:extLst/>
          </p:nvPr>
        </p:nvGraphicFramePr>
        <p:xfrm>
          <a:off x="924443" y="2755613"/>
          <a:ext cx="6419542" cy="3492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87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7FD4C-7C57-4352-AB3C-930A05D2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Multiplexação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67F6B9-1593-4374-A64B-7D6E8D523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/>
              <a:t>É uma forma utilizada enviar vários dado de forma mais rápida.</a:t>
            </a:r>
          </a:p>
          <a:p>
            <a:pPr marL="36900" indent="0">
              <a:buNone/>
            </a:pPr>
            <a:r>
              <a:rPr lang="pt-BR" dirty="0"/>
              <a:t>A informação é comprimida e depois separada.</a:t>
            </a:r>
          </a:p>
          <a:p>
            <a:pPr marL="36900" indent="0">
              <a:buNone/>
            </a:pPr>
            <a:endParaRPr lang="pt-BR" dirty="0"/>
          </a:p>
          <a:p>
            <a:pPr marL="36900" indent="0" algn="ctr">
              <a:buNone/>
            </a:pPr>
            <a:r>
              <a:rPr lang="pt-BR" dirty="0"/>
              <a:t>Técnica de multiplexação:</a:t>
            </a:r>
          </a:p>
          <a:p>
            <a:pPr marL="36900" indent="0">
              <a:buNone/>
            </a:pPr>
            <a:r>
              <a:rPr lang="pt-BR" dirty="0"/>
              <a:t> 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72B576A-9D44-4D0C-8044-9B4524E2C8F7}"/>
              </a:ext>
            </a:extLst>
          </p:cNvPr>
          <p:cNvSpPr/>
          <p:nvPr/>
        </p:nvSpPr>
        <p:spPr>
          <a:xfrm>
            <a:off x="4594789" y="3673048"/>
            <a:ext cx="2991774" cy="2716567"/>
          </a:xfrm>
          <a:prstGeom prst="roundRect">
            <a:avLst/>
          </a:prstGeom>
          <a:solidFill>
            <a:srgbClr val="08D02E"/>
          </a:solidFill>
          <a:ln>
            <a:solidFill>
              <a:schemeClr val="tx1"/>
            </a:solidFill>
          </a:ln>
          <a:effectLst>
            <a:glow rad="228600">
              <a:srgbClr val="08D02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TDM: tempo de divisão;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FDM: frequência de divisão;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WDM: largura de banda.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825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297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Arial Rounded MT Bold</vt:lpstr>
      <vt:lpstr>Century Gothic</vt:lpstr>
      <vt:lpstr>Wingdings 3</vt:lpstr>
      <vt:lpstr>Íon</vt:lpstr>
      <vt:lpstr>Camada Física</vt:lpstr>
      <vt:lpstr>Tipos de sinais</vt:lpstr>
      <vt:lpstr>Sinais digitais</vt:lpstr>
      <vt:lpstr>Perda na transmissão</vt:lpstr>
      <vt:lpstr>Conversão digital </vt:lpstr>
      <vt:lpstr>Modo de transmissão </vt:lpstr>
      <vt:lpstr>Conversão digital-analógico</vt:lpstr>
      <vt:lpstr>Conversão analógico-analógico</vt:lpstr>
      <vt:lpstr>Multiplexação</vt:lpstr>
      <vt:lpstr>Meios de transmissão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Física</dc:title>
  <dc:creator>NICOLAS COVRE</dc:creator>
  <cp:lastModifiedBy>NICOLAS COVRE</cp:lastModifiedBy>
  <cp:revision>1</cp:revision>
  <dcterms:created xsi:type="dcterms:W3CDTF">2023-05-03T11:49:33Z</dcterms:created>
  <dcterms:modified xsi:type="dcterms:W3CDTF">2023-05-03T11:52:01Z</dcterms:modified>
</cp:coreProperties>
</file>