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3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D083-EBDE-4695-ADD0-E954BEA2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27" y="2966764"/>
            <a:ext cx="5467757" cy="924472"/>
          </a:xfrm>
        </p:spPr>
        <p:txBody>
          <a:bodyPr/>
          <a:lstStyle/>
          <a:p>
            <a:r>
              <a:rPr lang="pt-BR" dirty="0">
                <a:latin typeface="Agency FB" panose="020B0503020202020204" pitchFamily="34" charset="0"/>
              </a:rPr>
              <a:t>Camada de enlace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4F101-7EA9-4A9A-8A0B-3C327BA76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676" y="6427290"/>
            <a:ext cx="8825658" cy="861420"/>
          </a:xfrm>
        </p:spPr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nº27</a:t>
            </a:r>
          </a:p>
        </p:txBody>
      </p:sp>
    </p:spTree>
    <p:extLst>
      <p:ext uri="{BB962C8B-B14F-4D97-AF65-F5344CB8AC3E}">
        <p14:creationId xmlns:p14="http://schemas.microsoft.com/office/powerpoint/2010/main" val="233197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40624-E432-4994-9E58-E433C574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Camada de enlace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D403B-9D35-4D89-993F-9129CD70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45" y="2282866"/>
            <a:ext cx="8168062" cy="522478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pt-BR" dirty="0"/>
              <a:t>A camada responsável por </a:t>
            </a:r>
            <a:r>
              <a:rPr lang="pt-BR" dirty="0" err="1"/>
              <a:t>linkar</a:t>
            </a:r>
            <a:r>
              <a:rPr lang="pt-BR" dirty="0"/>
              <a:t> e ter comunicação entre as maquinas.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B9D7DE-F297-452C-BECA-81A44A5E5996}"/>
              </a:ext>
            </a:extLst>
          </p:cNvPr>
          <p:cNvSpPr txBox="1"/>
          <p:nvPr/>
        </p:nvSpPr>
        <p:spPr>
          <a:xfrm>
            <a:off x="3950564" y="3798735"/>
            <a:ext cx="524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Controle de enlace de dados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0FFC981-8754-49DB-A107-FF2DD0168EBB}"/>
              </a:ext>
            </a:extLst>
          </p:cNvPr>
          <p:cNvSpPr/>
          <p:nvPr/>
        </p:nvSpPr>
        <p:spPr>
          <a:xfrm>
            <a:off x="3652556" y="4367815"/>
            <a:ext cx="4310713" cy="1880585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Controle de erro + controle de fluxo </a:t>
            </a:r>
          </a:p>
        </p:txBody>
      </p:sp>
    </p:spTree>
    <p:extLst>
      <p:ext uri="{BB962C8B-B14F-4D97-AF65-F5344CB8AC3E}">
        <p14:creationId xmlns:p14="http://schemas.microsoft.com/office/powerpoint/2010/main" val="11234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13DA-A363-4F59-A3E5-A2ED7977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Controle de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C9D69-AF1A-4E92-B83B-3174569D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72514"/>
            <a:ext cx="8946541" cy="4195481"/>
          </a:xfrm>
        </p:spPr>
        <p:txBody>
          <a:bodyPr/>
          <a:lstStyle/>
          <a:p>
            <a:r>
              <a:rPr lang="pt-BR" dirty="0"/>
              <a:t>Busca garantir que dados do transmissor se  com os do receptor;</a:t>
            </a:r>
          </a:p>
          <a:p>
            <a:r>
              <a:rPr lang="pt-BR" dirty="0"/>
              <a:t>O mecanismos mais utilizado é pedir autorização do transmissor para o envio dos quadros;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7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37400-99E6-470C-85AC-9301595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41A78-9ACD-404C-887F-8506639C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57" y="178571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São regras que são necessárias para que tenha comunicação entres os computadores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8ABD1B2-5FFC-44AB-A595-571330BC4615}"/>
              </a:ext>
            </a:extLst>
          </p:cNvPr>
          <p:cNvSpPr/>
          <p:nvPr/>
        </p:nvSpPr>
        <p:spPr>
          <a:xfrm>
            <a:off x="363986" y="2920752"/>
            <a:ext cx="5655074" cy="3327647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Canal sem ruído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 err="1">
                <a:solidFill>
                  <a:schemeClr val="tx1"/>
                </a:solidFill>
              </a:rPr>
              <a:t>Simplest</a:t>
            </a:r>
            <a:r>
              <a:rPr lang="pt-BR" dirty="0">
                <a:solidFill>
                  <a:schemeClr val="tx1"/>
                </a:solidFill>
              </a:rPr>
              <a:t>: sistema mais simples possíveis, sem controle de fluxo;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Stop-</a:t>
            </a:r>
            <a:r>
              <a:rPr lang="pt-BR" dirty="0" err="1">
                <a:solidFill>
                  <a:schemeClr val="tx1"/>
                </a:solidFill>
              </a:rPr>
              <a:t>and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 err="1">
                <a:solidFill>
                  <a:schemeClr val="tx1"/>
                </a:solidFill>
              </a:rPr>
              <a:t>walt</a:t>
            </a:r>
            <a:r>
              <a:rPr lang="pt-BR" dirty="0">
                <a:solidFill>
                  <a:schemeClr val="tx1"/>
                </a:solidFill>
              </a:rPr>
              <a:t>: envia o frame e somente envia novamente após a confirmação;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A7DED26-6F1D-4850-8670-DA6C2E417820}"/>
              </a:ext>
            </a:extLst>
          </p:cNvPr>
          <p:cNvSpPr/>
          <p:nvPr/>
        </p:nvSpPr>
        <p:spPr>
          <a:xfrm>
            <a:off x="6830204" y="3027284"/>
            <a:ext cx="4810215" cy="3221115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Canal com ruído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Stop-</a:t>
            </a:r>
            <a:r>
              <a:rPr lang="pt-BR" dirty="0" err="1">
                <a:solidFill>
                  <a:schemeClr val="tx1"/>
                </a:solidFill>
              </a:rPr>
              <a:t>and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 err="1">
                <a:solidFill>
                  <a:schemeClr val="tx1"/>
                </a:solidFill>
              </a:rPr>
              <a:t>walt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arq</a:t>
            </a:r>
            <a:r>
              <a:rPr lang="pt-BR" dirty="0">
                <a:solidFill>
                  <a:schemeClr val="tx1"/>
                </a:solidFill>
              </a:rPr>
              <a:t>: Tem a mesma ideia do outro algoritmo (</a:t>
            </a:r>
            <a:r>
              <a:rPr lang="pt-BR" dirty="0" err="1">
                <a:solidFill>
                  <a:schemeClr val="tx1"/>
                </a:solidFill>
              </a:rPr>
              <a:t>stop_and_wait</a:t>
            </a:r>
            <a:r>
              <a:rPr lang="pt-BR" dirty="0">
                <a:solidFill>
                  <a:schemeClr val="tx1"/>
                </a:solidFill>
              </a:rPr>
              <a:t>) porém agora de forma automática;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Go-</a:t>
            </a:r>
            <a:r>
              <a:rPr lang="pt-BR" dirty="0" err="1">
                <a:solidFill>
                  <a:schemeClr val="tx1"/>
                </a:solidFill>
              </a:rPr>
              <a:t>back</a:t>
            </a:r>
            <a:r>
              <a:rPr lang="pt-BR" dirty="0">
                <a:solidFill>
                  <a:schemeClr val="tx1"/>
                </a:solidFill>
              </a:rPr>
              <a:t>-n </a:t>
            </a:r>
            <a:r>
              <a:rPr lang="pt-BR" dirty="0" err="1">
                <a:solidFill>
                  <a:schemeClr val="tx1"/>
                </a:solidFill>
              </a:rPr>
              <a:t>arq</a:t>
            </a:r>
            <a:r>
              <a:rPr lang="pt-BR" dirty="0">
                <a:solidFill>
                  <a:schemeClr val="tx1"/>
                </a:solidFill>
              </a:rPr>
              <a:t>: ideia de transmitir frames em conjuntos; 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F3D98-8A25-486B-BE8B-D0315865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Controle e detecção de erros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D0E843-2B54-474A-8B43-FF58BF536E4F}"/>
              </a:ext>
            </a:extLst>
          </p:cNvPr>
          <p:cNvSpPr txBox="1"/>
          <p:nvPr/>
        </p:nvSpPr>
        <p:spPr>
          <a:xfrm>
            <a:off x="2247531" y="2018517"/>
            <a:ext cx="7696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</a:schemeClr>
                </a:solidFill>
              </a:rPr>
              <a:t>Código para detecção de erro é somente utilizado pelo receptor no campo FCS, por meio de um sistema de “checagem”(ACK) de envios de dados, onde é calculado por um algoritmo padrão (CRC, bit de paridade...)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8D0E16A-21E2-499F-8BA5-C27E9F0601B6}"/>
              </a:ext>
            </a:extLst>
          </p:cNvPr>
          <p:cNvSpPr/>
          <p:nvPr/>
        </p:nvSpPr>
        <p:spPr>
          <a:xfrm>
            <a:off x="3604336" y="3952041"/>
            <a:ext cx="5175680" cy="2524218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Distância de </a:t>
            </a:r>
            <a:r>
              <a:rPr lang="pt-BR" sz="2400" dirty="0" err="1">
                <a:solidFill>
                  <a:schemeClr val="tx1"/>
                </a:solidFill>
              </a:rPr>
              <a:t>Hamming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É o código usado </a:t>
            </a:r>
            <a:r>
              <a:rPr lang="pt-BR" sz="1600">
                <a:solidFill>
                  <a:schemeClr val="tx1"/>
                </a:solidFill>
              </a:rPr>
              <a:t>para detectar </a:t>
            </a:r>
            <a:r>
              <a:rPr lang="pt-BR" sz="1600" dirty="0">
                <a:solidFill>
                  <a:schemeClr val="tx1"/>
                </a:solidFill>
              </a:rPr>
              <a:t>todos os erros de forma isolada, no qual envolve a contagem de conjuntos de dígitos ou lugares correspondentes.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8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219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Agency FB</vt:lpstr>
      <vt:lpstr>Algerian</vt:lpstr>
      <vt:lpstr>Arial</vt:lpstr>
      <vt:lpstr>Century Gothic</vt:lpstr>
      <vt:lpstr>Wingdings 3</vt:lpstr>
      <vt:lpstr>Íon</vt:lpstr>
      <vt:lpstr>Camada de enlace</vt:lpstr>
      <vt:lpstr>Camada de enlace</vt:lpstr>
      <vt:lpstr>Controle de fluxo</vt:lpstr>
      <vt:lpstr>Protocolos 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enlace</dc:title>
  <dc:creator>NICOLAS COVRE</dc:creator>
  <cp:lastModifiedBy>NICOLAS COVRE</cp:lastModifiedBy>
  <cp:revision>5</cp:revision>
  <dcterms:created xsi:type="dcterms:W3CDTF">2023-05-03T11:52:34Z</dcterms:created>
  <dcterms:modified xsi:type="dcterms:W3CDTF">2023-05-03T12:37:09Z</dcterms:modified>
</cp:coreProperties>
</file>