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AED45-512F-476B-A690-DF831E6A6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Camada de aplicação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3B990E-595E-4E86-A6D9-17517AFE4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043" y="5996580"/>
            <a:ext cx="8825658" cy="861420"/>
          </a:xfrm>
        </p:spPr>
        <p:txBody>
          <a:bodyPr/>
          <a:lstStyle/>
          <a:p>
            <a:r>
              <a:rPr lang="pt-BR" dirty="0" err="1"/>
              <a:t>Nícolas</a:t>
            </a:r>
            <a:r>
              <a:rPr lang="pt-BR" dirty="0"/>
              <a:t> </a:t>
            </a:r>
            <a:r>
              <a:rPr lang="pt-BR" dirty="0" err="1"/>
              <a:t>damaceno</a:t>
            </a:r>
            <a:r>
              <a:rPr lang="pt-BR" dirty="0"/>
              <a:t> </a:t>
            </a:r>
            <a:r>
              <a:rPr lang="pt-BR" dirty="0" err="1"/>
              <a:t>Covre</a:t>
            </a:r>
            <a:r>
              <a:rPr lang="pt-BR" dirty="0"/>
              <a:t> nº27</a:t>
            </a:r>
          </a:p>
        </p:txBody>
      </p:sp>
    </p:spTree>
    <p:extLst>
      <p:ext uri="{BB962C8B-B14F-4D97-AF65-F5344CB8AC3E}">
        <p14:creationId xmlns:p14="http://schemas.microsoft.com/office/powerpoint/2010/main" val="26002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EF29-197A-4877-BDF1-46DE9A68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Oque é e para que serve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C722A-4724-498B-BBD9-97099637B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329" y="2407153"/>
            <a:ext cx="7244784" cy="4058751"/>
          </a:xfrm>
        </p:spPr>
        <p:txBody>
          <a:bodyPr/>
          <a:lstStyle/>
          <a:p>
            <a:pPr marL="36900" indent="0">
              <a:buNone/>
            </a:pPr>
            <a:r>
              <a:rPr lang="pt-BR" dirty="0"/>
              <a:t>É a camada que é responsável por promover serviços ao usuário </a:t>
            </a:r>
          </a:p>
        </p:txBody>
      </p:sp>
    </p:spTree>
    <p:extLst>
      <p:ext uri="{BB962C8B-B14F-4D97-AF65-F5344CB8AC3E}">
        <p14:creationId xmlns:p14="http://schemas.microsoft.com/office/powerpoint/2010/main" val="406736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098BE-4BA0-420B-9778-CC216E6F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754F2-B7B5-4E30-A110-9FEB9A77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27253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O principais protocolos que possui essa camada é HTTP, DNS </a:t>
            </a:r>
          </a:p>
        </p:txBody>
      </p:sp>
    </p:spTree>
    <p:extLst>
      <p:ext uri="{BB962C8B-B14F-4D97-AF65-F5344CB8AC3E}">
        <p14:creationId xmlns:p14="http://schemas.microsoft.com/office/powerpoint/2010/main" val="398218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6D6DC-BFA6-4C1A-86AE-FFD31C5B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DNS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EDBDB-1342-466A-8CD2-FF66118E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Ele promove o usuário a conexão com um servidor por meio do nome 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Exemplo: </a:t>
            </a:r>
            <a:r>
              <a:rPr lang="pt-BR" dirty="0" err="1"/>
              <a:t>www,google.com.br</a:t>
            </a: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E traz de volta a maquina do usuário o IP e o conteúdo pesquisado 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Exemplo: </a:t>
            </a:r>
            <a:r>
              <a:rPr lang="pt-BR" dirty="0">
                <a:effectLst/>
              </a:rPr>
              <a:t>2001:4860:4860::8844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28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0396-235F-45EB-8773-1018B02B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 o que é e como funciona o servidor de nomes?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92A62-0109-4E2A-96F4-ABE6A499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O servidor de nomes se trata de um criador de nomes para determinados IP com a ideia de facilitar a memorização do usuário. 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Exemplo: Ele transforma o </a:t>
            </a:r>
            <a:r>
              <a:rPr lang="pt-BR" dirty="0">
                <a:effectLst/>
              </a:rPr>
              <a:t>2001:4860:4860::8844 em algo mais fácil de lembrar nesse caso é o Google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22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1</TotalTime>
  <Words>139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 - Sala da Diretoria</vt:lpstr>
      <vt:lpstr>Camada de aplicação</vt:lpstr>
      <vt:lpstr>Oque é e para que serve ?</vt:lpstr>
      <vt:lpstr>Principais protocolos</vt:lpstr>
      <vt:lpstr>Como funciona o DNS</vt:lpstr>
      <vt:lpstr> o que é e como funciona o servidor de nomes?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aplicação</dc:title>
  <dc:creator>NICOLAS COVRE</dc:creator>
  <cp:lastModifiedBy>NICOLAS COVRE</cp:lastModifiedBy>
  <cp:revision>1</cp:revision>
  <dcterms:created xsi:type="dcterms:W3CDTF">2023-05-15T17:22:07Z</dcterms:created>
  <dcterms:modified xsi:type="dcterms:W3CDTF">2023-05-15T17:23:58Z</dcterms:modified>
</cp:coreProperties>
</file>