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2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D02E"/>
    <a:srgbClr val="FFFFFF"/>
    <a:srgbClr val="F2F2F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E3E0B-0779-4505-ABF8-F5FD925AA75C}" type="datetimeFigureOut">
              <a:rPr lang="pt-BR" smtClean="0"/>
              <a:t>10/05/2023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7CFC-D0C8-4DF1-9756-DCE6639911A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1166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E3E0B-0779-4505-ABF8-F5FD925AA75C}" type="datetimeFigureOut">
              <a:rPr lang="pt-BR" smtClean="0"/>
              <a:t>10/05/2023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7CFC-D0C8-4DF1-9756-DCE6639911A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5514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E3E0B-0779-4505-ABF8-F5FD925AA75C}" type="datetimeFigureOut">
              <a:rPr lang="pt-BR" smtClean="0"/>
              <a:t>10/05/2023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7CFC-D0C8-4DF1-9756-DCE6639911A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1176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E3E0B-0779-4505-ABF8-F5FD925AA75C}" type="datetimeFigureOut">
              <a:rPr lang="pt-BR" smtClean="0"/>
              <a:t>10/05/2023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7CFC-D0C8-4DF1-9756-DCE6639911A3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1523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E3E0B-0779-4505-ABF8-F5FD925AA75C}" type="datetimeFigureOut">
              <a:rPr lang="pt-BR" smtClean="0"/>
              <a:t>10/05/2023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7CFC-D0C8-4DF1-9756-DCE6639911A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71284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E3E0B-0779-4505-ABF8-F5FD925AA75C}" type="datetimeFigureOut">
              <a:rPr lang="pt-BR" smtClean="0"/>
              <a:t>10/05/2023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7CFC-D0C8-4DF1-9756-DCE6639911A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36170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E3E0B-0779-4505-ABF8-F5FD925AA75C}" type="datetimeFigureOut">
              <a:rPr lang="pt-BR" smtClean="0"/>
              <a:t>10/05/2023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7CFC-D0C8-4DF1-9756-DCE6639911A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74366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E3E0B-0779-4505-ABF8-F5FD925AA75C}" type="datetimeFigureOut">
              <a:rPr lang="pt-BR" smtClean="0"/>
              <a:t>10/05/2023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7CFC-D0C8-4DF1-9756-DCE6639911A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6024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E3E0B-0779-4505-ABF8-F5FD925AA75C}" type="datetimeFigureOut">
              <a:rPr lang="pt-BR" smtClean="0"/>
              <a:t>10/05/2023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7CFC-D0C8-4DF1-9756-DCE6639911A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3414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E3E0B-0779-4505-ABF8-F5FD925AA75C}" type="datetimeFigureOut">
              <a:rPr lang="pt-BR" smtClean="0"/>
              <a:t>10/05/2023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7CFC-D0C8-4DF1-9756-DCE6639911A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3688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E3E0B-0779-4505-ABF8-F5FD925AA75C}" type="datetimeFigureOut">
              <a:rPr lang="pt-BR" smtClean="0"/>
              <a:t>10/05/2023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7CFC-D0C8-4DF1-9756-DCE6639911A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0761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E3E0B-0779-4505-ABF8-F5FD925AA75C}" type="datetimeFigureOut">
              <a:rPr lang="pt-BR" smtClean="0"/>
              <a:t>10/05/2023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7CFC-D0C8-4DF1-9756-DCE6639911A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8714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E3E0B-0779-4505-ABF8-F5FD925AA75C}" type="datetimeFigureOut">
              <a:rPr lang="pt-BR" smtClean="0"/>
              <a:t>10/05/2023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7CFC-D0C8-4DF1-9756-DCE6639911A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9514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E3E0B-0779-4505-ABF8-F5FD925AA75C}" type="datetimeFigureOut">
              <a:rPr lang="pt-BR" smtClean="0"/>
              <a:t>10/05/2023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7CFC-D0C8-4DF1-9756-DCE6639911A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1744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E3E0B-0779-4505-ABF8-F5FD925AA75C}" type="datetimeFigureOut">
              <a:rPr lang="pt-BR" smtClean="0"/>
              <a:t>10/05/2023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7CFC-D0C8-4DF1-9756-DCE6639911A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74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E3E0B-0779-4505-ABF8-F5FD925AA75C}" type="datetimeFigureOut">
              <a:rPr lang="pt-BR" smtClean="0"/>
              <a:t>10/05/2023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7CFC-D0C8-4DF1-9756-DCE6639911A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6065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E3E0B-0779-4505-ABF8-F5FD925AA75C}" type="datetimeFigureOut">
              <a:rPr lang="pt-BR" smtClean="0"/>
              <a:t>10/05/2023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7CFC-D0C8-4DF1-9756-DCE6639911A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8412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64E3E0B-0779-4505-ABF8-F5FD925AA75C}" type="datetimeFigureOut">
              <a:rPr lang="pt-BR" smtClean="0"/>
              <a:t>10/05/2023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1097CFC-D0C8-4DF1-9756-DCE6639911A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16221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E10522-5ACE-46E3-B47B-2D6BC3556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449" y="440184"/>
            <a:ext cx="10353763" cy="2511835"/>
          </a:xfrm>
        </p:spPr>
        <p:txBody>
          <a:bodyPr/>
          <a:lstStyle/>
          <a:p>
            <a:r>
              <a:rPr lang="pt-BR" dirty="0">
                <a:latin typeface="Algerian" panose="04020705040A02060702" pitchFamily="82" charset="0"/>
              </a:rPr>
              <a:t>Camada de rede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10F6EA-5412-4745-8C50-EBA843CB81C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 err="1"/>
              <a:t>Nícolas</a:t>
            </a:r>
            <a:r>
              <a:rPr lang="pt-BR" dirty="0"/>
              <a:t> </a:t>
            </a:r>
            <a:r>
              <a:rPr lang="pt-BR" dirty="0" err="1"/>
              <a:t>Damaceno</a:t>
            </a:r>
            <a:r>
              <a:rPr lang="pt-BR" dirty="0"/>
              <a:t> </a:t>
            </a:r>
            <a:r>
              <a:rPr lang="pt-BR" dirty="0" err="1"/>
              <a:t>Covre</a:t>
            </a:r>
            <a:r>
              <a:rPr lang="pt-BR" dirty="0"/>
              <a:t> Nº27</a:t>
            </a:r>
          </a:p>
        </p:txBody>
      </p:sp>
    </p:spTree>
    <p:extLst>
      <p:ext uri="{BB962C8B-B14F-4D97-AF65-F5344CB8AC3E}">
        <p14:creationId xmlns:p14="http://schemas.microsoft.com/office/powerpoint/2010/main" val="1846506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FB8AF1-2E87-466C-BC7B-F52E18124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Nat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8EF6505-164A-4C4E-95EF-D4D24EFA46AF}"/>
              </a:ext>
            </a:extLst>
          </p:cNvPr>
          <p:cNvSpPr txBox="1"/>
          <p:nvPr/>
        </p:nvSpPr>
        <p:spPr>
          <a:xfrm>
            <a:off x="2104008" y="2636668"/>
            <a:ext cx="8202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É uma técnica utilizada para mascarar seu IP para usar uma rede publica</a:t>
            </a:r>
          </a:p>
        </p:txBody>
      </p:sp>
    </p:spTree>
    <p:extLst>
      <p:ext uri="{BB962C8B-B14F-4D97-AF65-F5344CB8AC3E}">
        <p14:creationId xmlns:p14="http://schemas.microsoft.com/office/powerpoint/2010/main" val="3275494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234CCA-A621-482B-815D-28F4253CF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IPV6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A91C096-8E1F-4120-A8B0-2ABE4154A914}"/>
              </a:ext>
            </a:extLst>
          </p:cNvPr>
          <p:cNvSpPr txBox="1"/>
          <p:nvPr/>
        </p:nvSpPr>
        <p:spPr>
          <a:xfrm>
            <a:off x="2041863" y="2095130"/>
            <a:ext cx="9587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É um protocolo que </a:t>
            </a:r>
            <a:r>
              <a:rPr lang="pt-BR" dirty="0" err="1"/>
              <a:t>possue</a:t>
            </a:r>
            <a:r>
              <a:rPr lang="pt-BR" dirty="0"/>
              <a:t> 4  conjuntos de 16 bits tendo no total 128 bytes </a:t>
            </a:r>
          </a:p>
        </p:txBody>
      </p:sp>
    </p:spTree>
    <p:extLst>
      <p:ext uri="{BB962C8B-B14F-4D97-AF65-F5344CB8AC3E}">
        <p14:creationId xmlns:p14="http://schemas.microsoft.com/office/powerpoint/2010/main" val="1615939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96EA6-406D-4627-8DB2-26AD37216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ARP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8EE5D89-78FF-4DB1-B745-570F010BEF15}"/>
              </a:ext>
            </a:extLst>
          </p:cNvPr>
          <p:cNvSpPr txBox="1"/>
          <p:nvPr/>
        </p:nvSpPr>
        <p:spPr>
          <a:xfrm>
            <a:off x="3125534" y="2325950"/>
            <a:ext cx="5930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Ele faz o mapeamento de IP, no qual é enviado um sinal broadcast e recebido da máquina um sinal </a:t>
            </a:r>
            <a:r>
              <a:rPr lang="pt-BR" dirty="0" err="1"/>
              <a:t>unicast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6367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14A84A-A3AA-446A-838B-BD047EDD9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Como é feita a entrega e encaminhamento da camada de rede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8980259-4AAE-42ED-833C-391F43D61F2E}"/>
              </a:ext>
            </a:extLst>
          </p:cNvPr>
          <p:cNvSpPr txBox="1"/>
          <p:nvPr/>
        </p:nvSpPr>
        <p:spPr>
          <a:xfrm>
            <a:off x="1766656" y="2636668"/>
            <a:ext cx="8469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É encaminhado e entregue através dos roteadores que direcionam os pacotes, onde temos a entrega direta: onde o host de envio se encontra na mesma rede.</a:t>
            </a:r>
          </a:p>
          <a:p>
            <a:r>
              <a:rPr lang="pt-BR" dirty="0"/>
              <a:t>Indireta: A rede se encontra em uma rede externa.</a:t>
            </a:r>
          </a:p>
        </p:txBody>
      </p:sp>
    </p:spTree>
    <p:extLst>
      <p:ext uri="{BB962C8B-B14F-4D97-AF65-F5344CB8AC3E}">
        <p14:creationId xmlns:p14="http://schemas.microsoft.com/office/powerpoint/2010/main" val="115060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362E11-9901-4AED-BD6D-E9F2FFBB5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Roteamento na camada de rede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F9EC411-3DEF-4EE2-91CD-867B3475C915}"/>
              </a:ext>
            </a:extLst>
          </p:cNvPr>
          <p:cNvSpPr txBox="1"/>
          <p:nvPr/>
        </p:nvSpPr>
        <p:spPr>
          <a:xfrm>
            <a:off x="1890943" y="2690336"/>
            <a:ext cx="78123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Temos o roteamento </a:t>
            </a:r>
            <a:r>
              <a:rPr lang="pt-BR" dirty="0" err="1"/>
              <a:t>inter</a:t>
            </a:r>
            <a:r>
              <a:rPr lang="pt-BR" dirty="0"/>
              <a:t> e </a:t>
            </a:r>
            <a:r>
              <a:rPr lang="pt-BR" dirty="0" err="1"/>
              <a:t>intradomínio</a:t>
            </a:r>
            <a:r>
              <a:rPr lang="pt-BR" dirty="0"/>
              <a:t> </a:t>
            </a:r>
          </a:p>
          <a:p>
            <a:endParaRPr lang="pt-BR" dirty="0"/>
          </a:p>
          <a:p>
            <a:r>
              <a:rPr lang="pt-BR" dirty="0"/>
              <a:t>Inter: é utilizada para o interior ou seja o protocolo IGP</a:t>
            </a:r>
          </a:p>
          <a:p>
            <a:endParaRPr lang="pt-BR" dirty="0"/>
          </a:p>
          <a:p>
            <a:r>
              <a:rPr lang="pt-BR" dirty="0" err="1"/>
              <a:t>Intra</a:t>
            </a:r>
            <a:r>
              <a:rPr lang="pt-BR" dirty="0"/>
              <a:t> :é utilizada para o exterior ou seja o protocolo EGP</a:t>
            </a:r>
          </a:p>
        </p:txBody>
      </p:sp>
    </p:spTree>
    <p:extLst>
      <p:ext uri="{BB962C8B-B14F-4D97-AF65-F5344CB8AC3E}">
        <p14:creationId xmlns:p14="http://schemas.microsoft.com/office/powerpoint/2010/main" val="1739600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D6D9CF-7D01-4118-AB8A-CAEFA700B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lgerian" panose="04020705040A02060702" pitchFamily="82" charset="0"/>
              </a:rPr>
              <a:t>O que é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012B16A-595C-4239-8F16-029E5FFFC08B}"/>
              </a:ext>
            </a:extLst>
          </p:cNvPr>
          <p:cNvSpPr txBox="1"/>
          <p:nvPr/>
        </p:nvSpPr>
        <p:spPr>
          <a:xfrm>
            <a:off x="1552987" y="2745368"/>
            <a:ext cx="76347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É a camada responsável de realizar conexões;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Camada que realizar o melhor rota de envio da pacotes;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Conecta o meio interior com os exterior.</a:t>
            </a:r>
          </a:p>
        </p:txBody>
      </p:sp>
    </p:spTree>
    <p:extLst>
      <p:ext uri="{BB962C8B-B14F-4D97-AF65-F5344CB8AC3E}">
        <p14:creationId xmlns:p14="http://schemas.microsoft.com/office/powerpoint/2010/main" val="1964217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2D70B4-9FE8-4896-813E-2733F6974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 que serve ?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8C42279-47CF-47AB-9901-2D6BA7FA1D29}"/>
              </a:ext>
            </a:extLst>
          </p:cNvPr>
          <p:cNvSpPr txBox="1"/>
          <p:nvPr/>
        </p:nvSpPr>
        <p:spPr>
          <a:xfrm>
            <a:off x="2908031" y="3097347"/>
            <a:ext cx="6365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Responsável por definir a melhor rota para o envio de pacotes e estabelecer conexão em uma Lan.  </a:t>
            </a:r>
          </a:p>
        </p:txBody>
      </p:sp>
    </p:spTree>
    <p:extLst>
      <p:ext uri="{BB962C8B-B14F-4D97-AF65-F5344CB8AC3E}">
        <p14:creationId xmlns:p14="http://schemas.microsoft.com/office/powerpoint/2010/main" val="2502052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F086C8-2E0B-47AE-BB07-3E4D83AFF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protocolos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2C7A547-CEAF-4AB3-A049-E8EA80D91A8A}"/>
              </a:ext>
            </a:extLst>
          </p:cNvPr>
          <p:cNvSpPr txBox="1"/>
          <p:nvPr/>
        </p:nvSpPr>
        <p:spPr>
          <a:xfrm>
            <a:off x="3400148" y="3059668"/>
            <a:ext cx="6587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Dentre os protocolos temos o iPv4, IPV6, ICMP</a:t>
            </a:r>
          </a:p>
        </p:txBody>
      </p:sp>
    </p:spTree>
    <p:extLst>
      <p:ext uri="{BB962C8B-B14F-4D97-AF65-F5344CB8AC3E}">
        <p14:creationId xmlns:p14="http://schemas.microsoft.com/office/powerpoint/2010/main" val="2648681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5E4F90-8309-476F-924C-95DBA52BC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IPV4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6B15C0D2-970F-48A6-93C3-89A623E8F2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503831"/>
              </p:ext>
            </p:extLst>
          </p:nvPr>
        </p:nvGraphicFramePr>
        <p:xfrm>
          <a:off x="1854446" y="2450811"/>
          <a:ext cx="8127999" cy="2600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42955443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2867264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67031352"/>
                    </a:ext>
                  </a:extLst>
                </a:gridCol>
              </a:tblGrid>
              <a:tr h="65014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Primeiro octeto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Mascara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723272"/>
                  </a:ext>
                </a:extLst>
              </a:tr>
              <a:tr h="65014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1-127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255.0.0.0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753654"/>
                  </a:ext>
                </a:extLst>
              </a:tr>
              <a:tr h="65014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128-191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255.255.0.0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67501"/>
                  </a:ext>
                </a:extLst>
              </a:tr>
              <a:tr h="65014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192-223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255.255.255.0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167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5305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540AB6-90E7-45A4-8785-5117DEA66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NETID e HOSTID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4FC8F41-0F79-4116-9525-41AAE0A5A90F}"/>
              </a:ext>
            </a:extLst>
          </p:cNvPr>
          <p:cNvSpPr txBox="1"/>
          <p:nvPr/>
        </p:nvSpPr>
        <p:spPr>
          <a:xfrm>
            <a:off x="2583402" y="2551837"/>
            <a:ext cx="76081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highlight>
                  <a:srgbClr val="000080"/>
                </a:highlight>
              </a:rPr>
              <a:t>NETID</a:t>
            </a:r>
            <a:r>
              <a:rPr lang="pt-BR" dirty="0"/>
              <a:t>: é referente ao ID de rede da maquina;</a:t>
            </a:r>
          </a:p>
          <a:p>
            <a:r>
              <a:rPr lang="pt-BR" dirty="0">
                <a:highlight>
                  <a:srgbClr val="FF0000"/>
                </a:highlight>
              </a:rPr>
              <a:t>HOSTID: </a:t>
            </a:r>
            <a:r>
              <a:rPr lang="pt-BR" dirty="0"/>
              <a:t>é referente ao ID da maquina.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Exemplo:</a:t>
            </a:r>
            <a:br>
              <a:rPr lang="pt-BR" dirty="0"/>
            </a:br>
            <a:r>
              <a:rPr lang="pt-BR" dirty="0">
                <a:highlight>
                  <a:srgbClr val="000080"/>
                </a:highlight>
              </a:rPr>
              <a:t>192.158.1</a:t>
            </a:r>
            <a:r>
              <a:rPr lang="pt-BR" dirty="0"/>
              <a:t>.</a:t>
            </a:r>
            <a:r>
              <a:rPr lang="pt-BR" dirty="0">
                <a:highlight>
                  <a:srgbClr val="FF0000"/>
                </a:highlight>
              </a:rPr>
              <a:t>38</a:t>
            </a:r>
          </a:p>
        </p:txBody>
      </p:sp>
    </p:spTree>
    <p:extLst>
      <p:ext uri="{BB962C8B-B14F-4D97-AF65-F5344CB8AC3E}">
        <p14:creationId xmlns:p14="http://schemas.microsoft.com/office/powerpoint/2010/main" val="2707371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B7462B-9BFA-4C3C-A43E-447985627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Notação CIDR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F8F0CB2-B366-4C74-98C2-11A29670BB92}"/>
              </a:ext>
            </a:extLst>
          </p:cNvPr>
          <p:cNvSpPr txBox="1"/>
          <p:nvPr/>
        </p:nvSpPr>
        <p:spPr>
          <a:xfrm>
            <a:off x="3266982" y="2476871"/>
            <a:ext cx="46430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Representa um </a:t>
            </a:r>
            <a:r>
              <a:rPr lang="pt-BR" dirty="0">
                <a:highlight>
                  <a:srgbClr val="000080"/>
                </a:highlight>
              </a:rPr>
              <a:t>endereço IP </a:t>
            </a:r>
            <a:r>
              <a:rPr lang="pt-BR" dirty="0"/>
              <a:t>e um </a:t>
            </a:r>
            <a:r>
              <a:rPr lang="pt-BR" dirty="0">
                <a:highlight>
                  <a:srgbClr val="FF0000"/>
                </a:highlight>
              </a:rPr>
              <a:t>sufixo</a:t>
            </a:r>
            <a:r>
              <a:rPr lang="pt-BR" dirty="0"/>
              <a:t> que indica bits de identificadores de rede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>
                <a:highlight>
                  <a:srgbClr val="000080"/>
                </a:highlight>
              </a:rPr>
              <a:t>192.168.1.0/</a:t>
            </a:r>
            <a:r>
              <a:rPr lang="pt-BR" dirty="0">
                <a:highlight>
                  <a:srgbClr val="FF0000"/>
                </a:highlight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411235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AE402B-925E-42E6-A842-0B333789C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Identificar o 1º e o último número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E37276F-0B6E-44D8-B864-048B3DEF17AB}"/>
              </a:ext>
            </a:extLst>
          </p:cNvPr>
          <p:cNvSpPr txBox="1"/>
          <p:nvPr/>
        </p:nvSpPr>
        <p:spPr>
          <a:xfrm>
            <a:off x="1802167" y="2505670"/>
            <a:ext cx="69600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1º número: é destinado a rede;</a:t>
            </a:r>
          </a:p>
          <a:p>
            <a:endParaRPr lang="pt-BR" dirty="0"/>
          </a:p>
          <a:p>
            <a:r>
              <a:rPr lang="pt-BR" dirty="0"/>
              <a:t>O ultimo número: é destinado a broadcast. </a:t>
            </a:r>
          </a:p>
        </p:txBody>
      </p:sp>
    </p:spTree>
    <p:extLst>
      <p:ext uri="{BB962C8B-B14F-4D97-AF65-F5344CB8AC3E}">
        <p14:creationId xmlns:p14="http://schemas.microsoft.com/office/powerpoint/2010/main" val="1969940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640FB0-509E-486F-ABEE-1EC9BDCBB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DHCP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1EBB468-361B-4842-AC8E-022F19124BA9}"/>
              </a:ext>
            </a:extLst>
          </p:cNvPr>
          <p:cNvSpPr txBox="1"/>
          <p:nvPr/>
        </p:nvSpPr>
        <p:spPr>
          <a:xfrm>
            <a:off x="2405848" y="2402318"/>
            <a:ext cx="920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É um protocolo que distribui automaticamente IP a maquinas da rede </a:t>
            </a:r>
          </a:p>
        </p:txBody>
      </p:sp>
    </p:spTree>
    <p:extLst>
      <p:ext uri="{BB962C8B-B14F-4D97-AF65-F5344CB8AC3E}">
        <p14:creationId xmlns:p14="http://schemas.microsoft.com/office/powerpoint/2010/main" val="41829241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1373</TotalTime>
  <Words>305</Words>
  <Application>Microsoft Office PowerPoint</Application>
  <PresentationFormat>Widescreen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Algerian</vt:lpstr>
      <vt:lpstr>Arial</vt:lpstr>
      <vt:lpstr>Calisto MT</vt:lpstr>
      <vt:lpstr>Trebuchet MS</vt:lpstr>
      <vt:lpstr>Wingdings 2</vt:lpstr>
      <vt:lpstr>Ardósia</vt:lpstr>
      <vt:lpstr>Camada de rede</vt:lpstr>
      <vt:lpstr>O que é </vt:lpstr>
      <vt:lpstr>Para que serve ?</vt:lpstr>
      <vt:lpstr>Principais protocolos </vt:lpstr>
      <vt:lpstr>IPV4</vt:lpstr>
      <vt:lpstr>NETID e HOSTID </vt:lpstr>
      <vt:lpstr>Notação CIDR</vt:lpstr>
      <vt:lpstr>Como Identificar o 1º e o último número</vt:lpstr>
      <vt:lpstr>DHCP</vt:lpstr>
      <vt:lpstr>Nat </vt:lpstr>
      <vt:lpstr>IPV6</vt:lpstr>
      <vt:lpstr>ARP</vt:lpstr>
      <vt:lpstr>Como é feita a entrega e encaminhamento da camada de rede </vt:lpstr>
      <vt:lpstr>Roteamento na camada de rede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Conexões e rede</dc:title>
  <dc:creator>NICOLAS COVRE</dc:creator>
  <cp:lastModifiedBy>NICOLAS COVRE</cp:lastModifiedBy>
  <cp:revision>60</cp:revision>
  <dcterms:created xsi:type="dcterms:W3CDTF">2023-04-12T14:34:57Z</dcterms:created>
  <dcterms:modified xsi:type="dcterms:W3CDTF">2023-05-10T19:44:30Z</dcterms:modified>
</cp:coreProperties>
</file>