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96" r:id="rId3"/>
    <p:sldId id="297" r:id="rId4"/>
    <p:sldId id="298" r:id="rId5"/>
    <p:sldId id="299" r:id="rId6"/>
    <p:sldId id="300" r:id="rId7"/>
    <p:sldId id="301" r:id="rId8"/>
    <p:sldId id="302" r:id="rId9"/>
    <p:sldId id="30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5/15/2023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5/15/2023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5/15/2023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5/15/2023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5/15/2023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91BA05-DA86-4ECB-BBB0-6CD8BBB318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79E262F-F780-4230-A7C7-150EB3FFF5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7033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986F26-210A-41EB-971B-0FB9668A29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Camada de transporte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2F0F095-B84D-411D-9E1D-A75E5B6CA5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91266" y="6425383"/>
            <a:ext cx="8825658" cy="398301"/>
          </a:xfrm>
        </p:spPr>
        <p:txBody>
          <a:bodyPr/>
          <a:lstStyle/>
          <a:p>
            <a:r>
              <a:rPr lang="pt-BR" dirty="0" err="1"/>
              <a:t>Nícolas</a:t>
            </a:r>
            <a:r>
              <a:rPr lang="pt-BR" dirty="0"/>
              <a:t> </a:t>
            </a:r>
            <a:r>
              <a:rPr lang="pt-BR" dirty="0" err="1"/>
              <a:t>Damaceno</a:t>
            </a:r>
            <a:r>
              <a:rPr lang="pt-BR" dirty="0"/>
              <a:t> </a:t>
            </a:r>
            <a:r>
              <a:rPr lang="pt-BR" dirty="0" err="1"/>
              <a:t>Covre</a:t>
            </a:r>
            <a:r>
              <a:rPr lang="pt-BR" dirty="0"/>
              <a:t> nº 27</a:t>
            </a:r>
          </a:p>
        </p:txBody>
      </p:sp>
    </p:spTree>
    <p:extLst>
      <p:ext uri="{BB962C8B-B14F-4D97-AF65-F5344CB8AC3E}">
        <p14:creationId xmlns:p14="http://schemas.microsoft.com/office/powerpoint/2010/main" val="2707693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1E9633-40DD-4878-A52F-7804E731F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6000" dirty="0"/>
              <a:t>Para que serve 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E5A275-A3CB-4CD7-A00F-F076B7010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5410" y="2984201"/>
            <a:ext cx="9730531" cy="1587800"/>
          </a:xfrm>
        </p:spPr>
        <p:txBody>
          <a:bodyPr>
            <a:normAutofit/>
          </a:bodyPr>
          <a:lstStyle/>
          <a:p>
            <a:pPr marL="36900" indent="0" algn="ctr">
              <a:buNone/>
            </a:pPr>
            <a:r>
              <a:rPr lang="pt-BR" sz="3200" dirty="0"/>
              <a:t>É responsável pela confiabilidade de recebimento de processos  </a:t>
            </a:r>
          </a:p>
        </p:txBody>
      </p:sp>
    </p:spTree>
    <p:extLst>
      <p:ext uri="{BB962C8B-B14F-4D97-AF65-F5344CB8AC3E}">
        <p14:creationId xmlns:p14="http://schemas.microsoft.com/office/powerpoint/2010/main" val="1102235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889F60-C24E-40AA-9F8B-806F23ABE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Principais protocolos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6F6E84D-ECB2-4569-B1F8-0C60F9016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507" y="2566950"/>
            <a:ext cx="10353762" cy="4058751"/>
          </a:xfrm>
        </p:spPr>
        <p:txBody>
          <a:bodyPr/>
          <a:lstStyle/>
          <a:p>
            <a:pPr marL="36900" indent="0" algn="ctr">
              <a:buNone/>
            </a:pPr>
            <a:r>
              <a:rPr lang="pt-BR" dirty="0"/>
              <a:t>Os principais protocolos se trata do modelo UDP e TCP </a:t>
            </a:r>
          </a:p>
        </p:txBody>
      </p:sp>
    </p:spTree>
    <p:extLst>
      <p:ext uri="{BB962C8B-B14F-4D97-AF65-F5344CB8AC3E}">
        <p14:creationId xmlns:p14="http://schemas.microsoft.com/office/powerpoint/2010/main" val="2024713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FE2A34-BA2F-42DC-BAF8-4E3A7C820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581575"/>
            <a:ext cx="10353762" cy="970450"/>
          </a:xfrm>
        </p:spPr>
        <p:txBody>
          <a:bodyPr>
            <a:normAutofit/>
          </a:bodyPr>
          <a:lstStyle/>
          <a:p>
            <a:r>
              <a:rPr lang="pt-BR" dirty="0"/>
              <a:t>Porque existe congestionamento 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DA475D-AB05-443F-9E4D-FCD15FA009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0684" y="2879888"/>
            <a:ext cx="9650632" cy="549112"/>
          </a:xfrm>
        </p:spPr>
        <p:txBody>
          <a:bodyPr>
            <a:noAutofit/>
          </a:bodyPr>
          <a:lstStyle/>
          <a:p>
            <a:pPr marL="36900" indent="0" algn="ctr">
              <a:buNone/>
            </a:pPr>
            <a:r>
              <a:rPr lang="pt-BR" sz="2800" dirty="0"/>
              <a:t>Acontece por exceder o limite do servidor  por quantidade de pessoas simultaneamente  </a:t>
            </a:r>
          </a:p>
        </p:txBody>
      </p:sp>
    </p:spTree>
    <p:extLst>
      <p:ext uri="{BB962C8B-B14F-4D97-AF65-F5344CB8AC3E}">
        <p14:creationId xmlns:p14="http://schemas.microsoft.com/office/powerpoint/2010/main" val="4254444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0BAA31-545E-4716-BDE1-E88C86566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Desempenho de rede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3E7CBA-2193-4720-8DFB-A06FA5178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pt-BR" dirty="0"/>
              <a:t>Carga x atraso: é quando ocorre um acumulo de processos que acaba causando filas </a:t>
            </a:r>
          </a:p>
          <a:p>
            <a:pPr marL="36900" indent="0">
              <a:buNone/>
            </a:pPr>
            <a:endParaRPr lang="pt-BR" dirty="0"/>
          </a:p>
          <a:p>
            <a:pPr marL="36900" indent="0">
              <a:buNone/>
            </a:pPr>
            <a:r>
              <a:rPr lang="pt-BR" dirty="0" err="1">
                <a:effectLst/>
              </a:rPr>
              <a:t>Throughput</a:t>
            </a:r>
            <a:r>
              <a:rPr lang="pt-BR" dirty="0">
                <a:effectLst/>
              </a:rPr>
              <a:t> x carga:</a:t>
            </a:r>
            <a:r>
              <a:rPr lang="pt-BR" dirty="0"/>
              <a:t> Se trata do aumento de tráfego podendo afetar  a taxa de transferência, que serve para quantificar quantas unidades de informações existe no sistema.</a:t>
            </a:r>
          </a:p>
        </p:txBody>
      </p:sp>
    </p:spTree>
    <p:extLst>
      <p:ext uri="{BB962C8B-B14F-4D97-AF65-F5344CB8AC3E}">
        <p14:creationId xmlns:p14="http://schemas.microsoft.com/office/powerpoint/2010/main" val="2908137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8F08DA-A369-4ED2-A5DB-9BF95DFFE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Controle de conexão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C1654EC-4FE3-44AA-8D1F-E7A5A9849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pt-BR" dirty="0"/>
              <a:t>Orientado a conexão: Precisa existir um meio físico para se conectar (TCP);</a:t>
            </a:r>
          </a:p>
          <a:p>
            <a:pPr marL="36900" indent="0">
              <a:buNone/>
            </a:pPr>
            <a:endParaRPr lang="pt-BR" dirty="0"/>
          </a:p>
          <a:p>
            <a:pPr marL="36900" indent="0">
              <a:buNone/>
            </a:pPr>
            <a:r>
              <a:rPr lang="pt-BR" dirty="0"/>
              <a:t>Não orientado: Através do meio digital (UDP)</a:t>
            </a:r>
          </a:p>
        </p:txBody>
      </p:sp>
    </p:spTree>
    <p:extLst>
      <p:ext uri="{BB962C8B-B14F-4D97-AF65-F5344CB8AC3E}">
        <p14:creationId xmlns:p14="http://schemas.microsoft.com/office/powerpoint/2010/main" val="2322796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C35000-843B-4739-99E6-A6D45BCA8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Endereçamento 	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77CC66-7EFA-435F-B7C1-7EF89ACF39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752" y="2799249"/>
            <a:ext cx="10353762" cy="4058751"/>
          </a:xfrm>
        </p:spPr>
        <p:txBody>
          <a:bodyPr/>
          <a:lstStyle/>
          <a:p>
            <a:pPr marL="36900" indent="0" algn="ctr">
              <a:buNone/>
            </a:pPr>
            <a:r>
              <a:rPr lang="pt-BR" dirty="0"/>
              <a:t>Para realizar o endereçamento temos nele o IP + o endereço de porta</a:t>
            </a:r>
          </a:p>
        </p:txBody>
      </p:sp>
    </p:spTree>
    <p:extLst>
      <p:ext uri="{BB962C8B-B14F-4D97-AF65-F5344CB8AC3E}">
        <p14:creationId xmlns:p14="http://schemas.microsoft.com/office/powerpoint/2010/main" val="125752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1936F9-E4E5-4A0A-BF8A-BCA0493ED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se utiliza os protocolos UDP e TCP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53B4BCE-545C-4FD7-90C1-98A02D7CB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3001956"/>
            <a:ext cx="10353762" cy="4058751"/>
          </a:xfrm>
        </p:spPr>
        <p:txBody>
          <a:bodyPr/>
          <a:lstStyle/>
          <a:p>
            <a:pPr marL="36900" indent="0" algn="ctr">
              <a:buNone/>
            </a:pPr>
            <a:r>
              <a:rPr lang="pt-BR" dirty="0"/>
              <a:t>O modelo TCP é o modelo utilizado como o envio e espera a confirmação, já o UDP é o envio direto sem confirmação</a:t>
            </a:r>
          </a:p>
        </p:txBody>
      </p:sp>
    </p:spTree>
    <p:extLst>
      <p:ext uri="{BB962C8B-B14F-4D97-AF65-F5344CB8AC3E}">
        <p14:creationId xmlns:p14="http://schemas.microsoft.com/office/powerpoint/2010/main" val="4659415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</TotalTime>
  <Words>170</Words>
  <Application>Microsoft Office PowerPoint</Application>
  <PresentationFormat>Widescreen</PresentationFormat>
  <Paragraphs>20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Íon</vt:lpstr>
      <vt:lpstr>Apresentação do PowerPoint</vt:lpstr>
      <vt:lpstr>Camada de transporte </vt:lpstr>
      <vt:lpstr>Para que serve ?</vt:lpstr>
      <vt:lpstr>Principais protocolos</vt:lpstr>
      <vt:lpstr>Porque existe congestionamento ?</vt:lpstr>
      <vt:lpstr>Desempenho de rede</vt:lpstr>
      <vt:lpstr>Controle de conexão</vt:lpstr>
      <vt:lpstr>Endereçamento  </vt:lpstr>
      <vt:lpstr>Como se utiliza os protocolos UDP e TCP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NICOLAS COVRE</dc:creator>
  <cp:lastModifiedBy>NICOLAS COVRE</cp:lastModifiedBy>
  <cp:revision>1</cp:revision>
  <dcterms:created xsi:type="dcterms:W3CDTF">2023-05-15T17:12:28Z</dcterms:created>
  <dcterms:modified xsi:type="dcterms:W3CDTF">2023-05-15T17:14:56Z</dcterms:modified>
</cp:coreProperties>
</file>