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1440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Shi7ELKcq4N8iU470ceJYoqg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c861c98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0c861c98c3_0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61c98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0c861c98c3_0_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222d5d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0b222d5dfe_0_7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861c98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0c861c98c3_0_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5:notes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4ee245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134ee24517_0_18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10263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1610263a15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10263a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1610263a15_0_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10263a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1610263a15_0_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4ee24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134ee24517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34ee245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134ee24517_0_8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06ca7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1306ca7647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body"/>
          </p:nvPr>
        </p:nvSpPr>
        <p:spPr>
          <a:xfrm>
            <a:off x="1005840" y="2434167"/>
            <a:ext cx="126186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 rot="5400000">
            <a:off x="4414410" y="-974283"/>
            <a:ext cx="5801700" cy="12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/>
          <p:nvPr>
            <p:ph type="title"/>
          </p:nvPr>
        </p:nvSpPr>
        <p:spPr>
          <a:xfrm rot="5400000">
            <a:off x="8172660" y="2783933"/>
            <a:ext cx="7749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" type="body"/>
          </p:nvPr>
        </p:nvSpPr>
        <p:spPr>
          <a:xfrm rot="5400000">
            <a:off x="1771950" y="-279217"/>
            <a:ext cx="7749000" cy="9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/>
          <p:nvPr>
            <p:ph type="title"/>
          </p:nvPr>
        </p:nvSpPr>
        <p:spPr>
          <a:xfrm>
            <a:off x="3371850" y="2274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Calibri"/>
              <a:buNone/>
              <a:defRPr sz="5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" type="body"/>
          </p:nvPr>
        </p:nvSpPr>
        <p:spPr>
          <a:xfrm>
            <a:off x="3371850" y="33694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1pPr>
            <a:lvl2pPr indent="-457200" lvl="1" marL="914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5pPr>
            <a:lvl6pPr indent="-260350" lvl="5" marL="27432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10986830" y="6758587"/>
            <a:ext cx="271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ctrTitle"/>
          </p:nvPr>
        </p:nvSpPr>
        <p:spPr>
          <a:xfrm>
            <a:off x="1828800" y="1496484"/>
            <a:ext cx="109728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1828800" y="4802717"/>
            <a:ext cx="109728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998220" y="2279651"/>
            <a:ext cx="126186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998220" y="6119284"/>
            <a:ext cx="12618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1005840" y="2434167"/>
            <a:ext cx="6217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7406640" y="2434167"/>
            <a:ext cx="6217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1007746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1007746" y="2241551"/>
            <a:ext cx="61893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1007746" y="3340100"/>
            <a:ext cx="61893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3" type="body"/>
          </p:nvPr>
        </p:nvSpPr>
        <p:spPr>
          <a:xfrm>
            <a:off x="7406640" y="2241551"/>
            <a:ext cx="6219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41" name="Google Shape;41;p51"/>
          <p:cNvSpPr txBox="1"/>
          <p:nvPr>
            <p:ph idx="4" type="body"/>
          </p:nvPr>
        </p:nvSpPr>
        <p:spPr>
          <a:xfrm>
            <a:off x="7406640" y="3340100"/>
            <a:ext cx="62199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1007746" y="609600"/>
            <a:ext cx="4718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6219825" y="1316567"/>
            <a:ext cx="74067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482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08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2pPr>
            <a:lvl3pPr indent="-4191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3873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4pPr>
            <a:lvl5pPr indent="-3873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5pPr>
            <a:lvl6pPr indent="-3873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1007746" y="2743200"/>
            <a:ext cx="47187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54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/>
          <p:nvPr>
            <p:ph type="title"/>
          </p:nvPr>
        </p:nvSpPr>
        <p:spPr>
          <a:xfrm>
            <a:off x="1007746" y="609600"/>
            <a:ext cx="4718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3" name="Google Shape;63;p55"/>
          <p:cNvSpPr/>
          <p:nvPr>
            <p:ph idx="2" type="pic"/>
          </p:nvPr>
        </p:nvSpPr>
        <p:spPr>
          <a:xfrm>
            <a:off x="6219825" y="1316567"/>
            <a:ext cx="7406700" cy="6498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1007746" y="2743200"/>
            <a:ext cx="47187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55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1005840" y="2434167"/>
            <a:ext cx="126186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4508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73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027460" y="2872493"/>
            <a:ext cx="8996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093329" y="4201188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093329" y="4731327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76613" y="7319415"/>
            <a:ext cx="1280274" cy="143750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>
            <a:off x="5093329" y="3797100"/>
            <a:ext cx="5497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2" cy="4260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 rot="10800000">
            <a:off x="13026842" y="354976"/>
            <a:ext cx="1280274" cy="1437505"/>
            <a:chOff x="313844" y="5489699"/>
            <a:chExt cx="1066895" cy="1078155"/>
          </a:xfrm>
        </p:grpSpPr>
        <p:sp>
          <p:nvSpPr>
            <p:cNvPr id="97" name="Google Shape;9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861c98c3_0_14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10c861c98c3_0_14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82" name="Google Shape;182;g10c861c98c3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c861c98c3_0_14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c861c98c3_0_14"/>
          <p:cNvSpPr txBox="1"/>
          <p:nvPr/>
        </p:nvSpPr>
        <p:spPr>
          <a:xfrm>
            <a:off x="446250" y="2241700"/>
            <a:ext cx="1177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Important points:</a:t>
            </a:r>
            <a:endParaRPr b="1" i="0" sz="2800" u="sng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will have to create helper functions for the symbol table.(example: extracting value from name)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will also have to keep track of certain variables during expression evaluation.(type, value, etc)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Take care of mismatch type using the above variables.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861c98c3_0_25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10c861c98c3_0_25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91" name="Google Shape;191;g10c861c98c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c861c98c3_0_25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c861c98c3_0_25"/>
          <p:cNvSpPr txBox="1"/>
          <p:nvPr/>
        </p:nvSpPr>
        <p:spPr>
          <a:xfrm>
            <a:off x="5075150" y="2952725"/>
            <a:ext cx="70542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 we see how the values travel from the variables a and b all the way to the expr grammar and from there we can just update the new value to c, which matches token T_ID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do this in YACC we need to use the $$,$1 notations to hold the semantic value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Ex: T : T_ID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 it means the value of token 1($1) is stored in T($$).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0c861c98c3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625" y="2025750"/>
            <a:ext cx="4045925" cy="65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222d5dfe_0_77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10b222d5dfe_0_77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01" name="Google Shape;201;g10b222d5dfe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b222d5dfe_0_77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b222d5dfe_0_77"/>
          <p:cNvSpPr txBox="1"/>
          <p:nvPr/>
        </p:nvSpPr>
        <p:spPr>
          <a:xfrm>
            <a:off x="471725" y="2305275"/>
            <a:ext cx="100989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our grammar would look like this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ASSGN: T_ID ‘=’ EXPR { update($1,$3)} //update(name,value)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EXPR: E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E: E ‘+’ T {$$=$1+$3}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| T    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 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| T_ID	   {$$=$1}	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 The calculation may not be the same, if YYSTYPE is defined as char *, then you need to convert the string to int/float do the calculation and convert it back.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861c98c3_0_38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10c861c98c3_0_38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10" name="Google Shape;210;g10c861c98c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c861c98c3_0_38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0c861c98c3_0_38"/>
          <p:cNvSpPr txBox="1"/>
          <p:nvPr/>
        </p:nvSpPr>
        <p:spPr>
          <a:xfrm>
            <a:off x="471725" y="2305275"/>
            <a:ext cx="11751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Scope tracking can be implemented in different ways, one way could be to have a variable keeping track of the block you are in.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//increment and decrement at particular points in the grammar to keep track of the scope.</a:t>
            </a:r>
            <a:endParaRPr b="1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TYPE T_MAIN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EMPTY_LISTVAR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STMT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STMT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45"/>
          <p:cNvCxnSpPr/>
          <p:nvPr/>
        </p:nvCxnSpPr>
        <p:spPr>
          <a:xfrm>
            <a:off x="6537802" y="3849744"/>
            <a:ext cx="54978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45"/>
          <p:cNvSpPr/>
          <p:nvPr/>
        </p:nvSpPr>
        <p:spPr>
          <a:xfrm>
            <a:off x="6552645" y="5399651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preetkanwal@pes.edu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45"/>
          <p:cNvGrpSpPr/>
          <p:nvPr/>
        </p:nvGrpSpPr>
        <p:grpSpPr>
          <a:xfrm>
            <a:off x="376727" y="465943"/>
            <a:ext cx="13821974" cy="8290818"/>
            <a:chOff x="313939" y="349466"/>
            <a:chExt cx="11518312" cy="6218269"/>
          </a:xfrm>
        </p:grpSpPr>
        <p:sp>
          <p:nvSpPr>
            <p:cNvPr id="220" name="Google Shape;220;p45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5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5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24" name="Google Shape;2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369" y="2141655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5"/>
          <p:cNvSpPr/>
          <p:nvPr/>
        </p:nvSpPr>
        <p:spPr>
          <a:xfrm>
            <a:off x="6537802" y="2732691"/>
            <a:ext cx="5524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6537802" y="4170989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6537802" y="4701129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718660" y="2402561"/>
            <a:ext cx="899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8650" y="3851700"/>
            <a:ext cx="123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Building a Mini Compiler - Expression Evaluation</a:t>
            </a:r>
            <a:endParaRPr b="1" i="0" sz="45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18660" y="7319598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18660" y="7849739"/>
            <a:ext cx="899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76613" y="7319415"/>
            <a:ext cx="1280274" cy="1437505"/>
            <a:chOff x="313844" y="5489699"/>
            <a:chExt cx="1066895" cy="1078155"/>
          </a:xfrm>
        </p:grpSpPr>
        <p:sp>
          <p:nvSpPr>
            <p:cNvPr id="108" name="Google Shape;108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Google Shape;110;p2"/>
          <p:cNvCxnSpPr/>
          <p:nvPr/>
        </p:nvCxnSpPr>
        <p:spPr>
          <a:xfrm flipH="1" rot="10800000">
            <a:off x="0" y="3462312"/>
            <a:ext cx="9484800" cy="91500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4ee24517_0_183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Implementation tasks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1134ee24517_0_183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8" name="Google Shape;118;g1134ee24517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34ee24517_0_183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34ee24517_0_183"/>
          <p:cNvSpPr txBox="1"/>
          <p:nvPr/>
        </p:nvSpPr>
        <p:spPr>
          <a:xfrm>
            <a:off x="391300" y="2054550"/>
            <a:ext cx="122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Updating the symbol table with values, line number and scope.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evaluations. In case the input file has statements like a=10, b=20, c= a+b then your code must be able to update in the symbol table, value of c=30.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code needs to take care of checks for variables that haven’t been declared and mismatched type variables in expressions. Display appropriate error message.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10263a15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11610263a15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27" name="Google Shape;127;g11610263a1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610263a15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610263a15_0_0"/>
          <p:cNvSpPr txBox="1"/>
          <p:nvPr/>
        </p:nvSpPr>
        <p:spPr>
          <a:xfrm>
            <a:off x="391300" y="2054550"/>
            <a:ext cx="12228300" cy="6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a=5;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b=4.6;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c=6.9845;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char d="c";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a=2;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b;	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b already declared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:b at 8</a:t>
            </a:r>
            <a:endParaRPr b="0" i="0" sz="3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		2		2		7			1		2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		4		3		4			1		4.6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		4		3		5			1		6.9845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		1		1		6			1		"c"</a:t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10263a15_0_1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11610263a15_0_1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36" name="Google Shape;136;g11610263a1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610263a15_0_1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1610263a15_0_10"/>
          <p:cNvSpPr txBox="1"/>
          <p:nvPr/>
        </p:nvSpPr>
        <p:spPr>
          <a:xfrm>
            <a:off x="142675" y="1755275"/>
            <a:ext cx="12228300" cy="8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x;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y;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3.4;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y = 45.4;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if(5&gt;6)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x=4.5;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int z=5*6+5;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Mismatch type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:45.4 at 6 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		4		3		9		1		4.5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		2		2		6		1		45.4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		2		2		13		2		35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10263a15_0_2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11610263a15_0_2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45" name="Google Shape;145;g11610263a1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1610263a15_0_2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1610263a15_0_20"/>
          <p:cNvSpPr txBox="1"/>
          <p:nvPr/>
        </p:nvSpPr>
        <p:spPr>
          <a:xfrm>
            <a:off x="142675" y="1755275"/>
            <a:ext cx="12228300" cy="7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a=5;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b=3;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c=4.5;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c=6.5;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d=5.44;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e=d+9.0-4.0/2.0;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b not declared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:b at 4 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	2	2	3	1	5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	4	3	6	1	6.5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	4	3	7	1	5.44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	4	3	8	1	12.440000</a:t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4ee24517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1134ee24517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54" name="Google Shape;154;g1134ee2451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34ee24517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34ee24517_0_0"/>
          <p:cNvSpPr txBox="1"/>
          <p:nvPr/>
        </p:nvSpPr>
        <p:spPr>
          <a:xfrm>
            <a:off x="471725" y="2103350"/>
            <a:ext cx="12319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9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Symbol table implementation: yacc file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Updating of the value and line number of a variable can happen during assignment or during expression evaluation.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 not declared can be checked when a variable is being assigned but isn’t in the symbol table.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34ee24517_0_0"/>
          <p:cNvSpPr txBox="1"/>
          <p:nvPr/>
        </p:nvSpPr>
        <p:spPr>
          <a:xfrm>
            <a:off x="471725" y="5090700"/>
            <a:ext cx="1009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//find type of T_ID for type checking</a:t>
            </a:r>
            <a:endParaRPr b="1" i="0" sz="150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ASSGN : T_ID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EXPR   {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500" u="none" cap="none" strike="noStrike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i="0" sz="150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Check if variable is declared in the table</a:t>
            </a:r>
            <a:endParaRPr b="1" i="0" sz="150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insert value</a:t>
            </a:r>
            <a:endParaRPr b="1" i="0" sz="150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*/</a:t>
            </a:r>
            <a:endParaRPr b="1" i="0" sz="150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4ee24517_0_87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1134ee24517_0_87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64" name="Google Shape;164;g1134ee24517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34ee24517_0_87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34ee24517_0_87"/>
          <p:cNvSpPr txBox="1"/>
          <p:nvPr/>
        </p:nvSpPr>
        <p:spPr>
          <a:xfrm>
            <a:off x="446250" y="2025750"/>
            <a:ext cx="10098900" cy="7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DECLR : TYPE LISTVAR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LISTVAR : LISTVAR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| VAR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T_ID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 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check if symbol is in table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if it is then error for redeclared variable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else make entry and insert into table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insert value coming from EXPR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revert variables to default values:value,type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*/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| T_ID        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check if symbol is in table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if it is then error for redeclared variable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else make entry and insert into table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revert variables to default values:value,type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*/</a:t>
            </a:r>
            <a:endParaRPr b="1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306ca7647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11306ca7647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73" name="Google Shape;173;g11306ca764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1306ca7647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306ca7647_0_0"/>
          <p:cNvSpPr txBox="1"/>
          <p:nvPr/>
        </p:nvSpPr>
        <p:spPr>
          <a:xfrm>
            <a:off x="471725" y="2305275"/>
            <a:ext cx="117732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Evaluation implementation: yacc file</a:t>
            </a:r>
            <a:endParaRPr b="1" i="0" sz="2900" u="sng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grammar can extend to multiple rules, to keep track of the value you need to perform the calculation and pass it to to the rule.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very similar to a tree structure passing the value all the way up to the root.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Let’s take an example: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a=10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b=5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c=a+b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grammar be: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ASSGN: T_ID ‘=’ EXPR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EXPR:E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E: E ‘+’ T |  T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 | T_ID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