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0617-5C34-47B8-ABC5-A478AFAF3A9B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995C-EFA6-4508-8F11-AF7CE72B7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70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0617-5C34-47B8-ABC5-A478AFAF3A9B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995C-EFA6-4508-8F11-AF7CE72B7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19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0617-5C34-47B8-ABC5-A478AFAF3A9B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995C-EFA6-4508-8F11-AF7CE72B7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08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0617-5C34-47B8-ABC5-A478AFAF3A9B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995C-EFA6-4508-8F11-AF7CE72B7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63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0617-5C34-47B8-ABC5-A478AFAF3A9B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995C-EFA6-4508-8F11-AF7CE72B7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37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0617-5C34-47B8-ABC5-A478AFAF3A9B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995C-EFA6-4508-8F11-AF7CE72B7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34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0617-5C34-47B8-ABC5-A478AFAF3A9B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995C-EFA6-4508-8F11-AF7CE72B7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06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0617-5C34-47B8-ABC5-A478AFAF3A9B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995C-EFA6-4508-8F11-AF7CE72B7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69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0617-5C34-47B8-ABC5-A478AFAF3A9B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995C-EFA6-4508-8F11-AF7CE72B7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9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0617-5C34-47B8-ABC5-A478AFAF3A9B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995C-EFA6-4508-8F11-AF7CE72B7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6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0617-5C34-47B8-ABC5-A478AFAF3A9B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995C-EFA6-4508-8F11-AF7CE72B7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68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70617-5C34-47B8-ABC5-A478AFAF3A9B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995C-EFA6-4508-8F11-AF7CE72B7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66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/>
          <p:cNvGrpSpPr/>
          <p:nvPr/>
        </p:nvGrpSpPr>
        <p:grpSpPr>
          <a:xfrm>
            <a:off x="5231851" y="1541916"/>
            <a:ext cx="5070389" cy="3150974"/>
            <a:chOff x="2854411" y="1305696"/>
            <a:chExt cx="5070389" cy="3150974"/>
          </a:xfrm>
        </p:grpSpPr>
        <p:sp>
          <p:nvSpPr>
            <p:cNvPr id="5" name="Rectangle 4"/>
            <p:cNvSpPr/>
            <p:nvPr/>
          </p:nvSpPr>
          <p:spPr>
            <a:xfrm>
              <a:off x="2854411" y="1305696"/>
              <a:ext cx="5070389" cy="315097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82097" y="1474572"/>
              <a:ext cx="4835611" cy="285029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231851" y="1061720"/>
            <a:ext cx="5070389" cy="327797"/>
            <a:chOff x="2854411" y="825500"/>
            <a:chExt cx="5070389" cy="327797"/>
          </a:xfrm>
        </p:grpSpPr>
        <p:sp>
          <p:nvSpPr>
            <p:cNvPr id="6" name="Rectangle 5"/>
            <p:cNvSpPr/>
            <p:nvPr/>
          </p:nvSpPr>
          <p:spPr>
            <a:xfrm>
              <a:off x="2854411" y="825500"/>
              <a:ext cx="5070389" cy="3277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7" name="Oval 6"/>
            <p:cNvSpPr/>
            <p:nvPr/>
          </p:nvSpPr>
          <p:spPr>
            <a:xfrm>
              <a:off x="2982097" y="890973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8" name="Oval 7"/>
            <p:cNvSpPr/>
            <p:nvPr/>
          </p:nvSpPr>
          <p:spPr>
            <a:xfrm>
              <a:off x="3312983" y="890973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9" name="Oval 8"/>
            <p:cNvSpPr/>
            <p:nvPr/>
          </p:nvSpPr>
          <p:spPr>
            <a:xfrm>
              <a:off x="3648502" y="890973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0" name="Oval 9"/>
            <p:cNvSpPr/>
            <p:nvPr/>
          </p:nvSpPr>
          <p:spPr>
            <a:xfrm>
              <a:off x="3979388" y="890973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1" name="Oval 10"/>
            <p:cNvSpPr/>
            <p:nvPr/>
          </p:nvSpPr>
          <p:spPr>
            <a:xfrm>
              <a:off x="4310274" y="890113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2" name="Oval 11"/>
            <p:cNvSpPr/>
            <p:nvPr/>
          </p:nvSpPr>
          <p:spPr>
            <a:xfrm>
              <a:off x="4641160" y="890113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3" name="Oval 12"/>
            <p:cNvSpPr/>
            <p:nvPr/>
          </p:nvSpPr>
          <p:spPr>
            <a:xfrm>
              <a:off x="4972046" y="879639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4" name="Oval 13"/>
            <p:cNvSpPr/>
            <p:nvPr/>
          </p:nvSpPr>
          <p:spPr>
            <a:xfrm>
              <a:off x="5302932" y="879639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5" name="Oval 14"/>
            <p:cNvSpPr/>
            <p:nvPr/>
          </p:nvSpPr>
          <p:spPr>
            <a:xfrm>
              <a:off x="5633818" y="885218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6" name="Oval 15"/>
            <p:cNvSpPr/>
            <p:nvPr/>
          </p:nvSpPr>
          <p:spPr>
            <a:xfrm>
              <a:off x="5964704" y="885218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7" name="Oval 16"/>
            <p:cNvSpPr/>
            <p:nvPr/>
          </p:nvSpPr>
          <p:spPr>
            <a:xfrm>
              <a:off x="6300223" y="885218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8" name="Oval 17"/>
            <p:cNvSpPr/>
            <p:nvPr/>
          </p:nvSpPr>
          <p:spPr>
            <a:xfrm>
              <a:off x="6631109" y="885218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9" name="Oval 18"/>
            <p:cNvSpPr/>
            <p:nvPr/>
          </p:nvSpPr>
          <p:spPr>
            <a:xfrm>
              <a:off x="6961995" y="884358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0" name="Oval 19"/>
            <p:cNvSpPr/>
            <p:nvPr/>
          </p:nvSpPr>
          <p:spPr>
            <a:xfrm>
              <a:off x="7292881" y="884358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1" name="Oval 20"/>
            <p:cNvSpPr/>
            <p:nvPr/>
          </p:nvSpPr>
          <p:spPr>
            <a:xfrm>
              <a:off x="7623767" y="873884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278841" y="4830049"/>
            <a:ext cx="5070389" cy="327797"/>
            <a:chOff x="2854411" y="4609069"/>
            <a:chExt cx="5070389" cy="327797"/>
          </a:xfrm>
        </p:grpSpPr>
        <p:sp>
          <p:nvSpPr>
            <p:cNvPr id="23" name="Rectangle 22"/>
            <p:cNvSpPr/>
            <p:nvPr/>
          </p:nvSpPr>
          <p:spPr>
            <a:xfrm>
              <a:off x="2854411" y="4609069"/>
              <a:ext cx="5070389" cy="3277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4" name="Oval 23"/>
            <p:cNvSpPr/>
            <p:nvPr/>
          </p:nvSpPr>
          <p:spPr>
            <a:xfrm>
              <a:off x="2982097" y="4674542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5" name="Oval 24"/>
            <p:cNvSpPr/>
            <p:nvPr/>
          </p:nvSpPr>
          <p:spPr>
            <a:xfrm>
              <a:off x="3312983" y="4674542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6" name="Oval 25"/>
            <p:cNvSpPr/>
            <p:nvPr/>
          </p:nvSpPr>
          <p:spPr>
            <a:xfrm>
              <a:off x="3648502" y="4674542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7" name="Oval 26"/>
            <p:cNvSpPr/>
            <p:nvPr/>
          </p:nvSpPr>
          <p:spPr>
            <a:xfrm>
              <a:off x="3979388" y="4674542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8" name="Oval 27"/>
            <p:cNvSpPr/>
            <p:nvPr/>
          </p:nvSpPr>
          <p:spPr>
            <a:xfrm>
              <a:off x="4310274" y="4673682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9" name="Oval 28"/>
            <p:cNvSpPr/>
            <p:nvPr/>
          </p:nvSpPr>
          <p:spPr>
            <a:xfrm>
              <a:off x="4641160" y="4673682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30" name="Oval 29"/>
            <p:cNvSpPr/>
            <p:nvPr/>
          </p:nvSpPr>
          <p:spPr>
            <a:xfrm>
              <a:off x="4972046" y="4663208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31" name="Oval 30"/>
            <p:cNvSpPr/>
            <p:nvPr/>
          </p:nvSpPr>
          <p:spPr>
            <a:xfrm>
              <a:off x="5302932" y="4663208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32" name="Oval 31"/>
            <p:cNvSpPr/>
            <p:nvPr/>
          </p:nvSpPr>
          <p:spPr>
            <a:xfrm>
              <a:off x="5633818" y="4668787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33" name="Oval 32"/>
            <p:cNvSpPr/>
            <p:nvPr/>
          </p:nvSpPr>
          <p:spPr>
            <a:xfrm>
              <a:off x="5964704" y="4668787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34" name="Oval 33"/>
            <p:cNvSpPr/>
            <p:nvPr/>
          </p:nvSpPr>
          <p:spPr>
            <a:xfrm>
              <a:off x="6300223" y="4668787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35" name="Oval 34"/>
            <p:cNvSpPr/>
            <p:nvPr/>
          </p:nvSpPr>
          <p:spPr>
            <a:xfrm>
              <a:off x="6631109" y="4668787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36" name="Oval 35"/>
            <p:cNvSpPr/>
            <p:nvPr/>
          </p:nvSpPr>
          <p:spPr>
            <a:xfrm>
              <a:off x="6961995" y="4667927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37" name="Oval 36"/>
            <p:cNvSpPr/>
            <p:nvPr/>
          </p:nvSpPr>
          <p:spPr>
            <a:xfrm>
              <a:off x="7292881" y="4667927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38" name="Oval 37"/>
            <p:cNvSpPr/>
            <p:nvPr/>
          </p:nvSpPr>
          <p:spPr>
            <a:xfrm>
              <a:off x="7623767" y="4657453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501069" y="1541915"/>
            <a:ext cx="327797" cy="3150974"/>
            <a:chOff x="8240236" y="1305696"/>
            <a:chExt cx="327797" cy="3150974"/>
          </a:xfrm>
        </p:grpSpPr>
        <p:sp>
          <p:nvSpPr>
            <p:cNvPr id="58" name="Rectangle 57"/>
            <p:cNvSpPr/>
            <p:nvPr/>
          </p:nvSpPr>
          <p:spPr>
            <a:xfrm rot="5400000">
              <a:off x="6828648" y="2717284"/>
              <a:ext cx="3150974" cy="3277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65" name="Oval 64"/>
            <p:cNvSpPr/>
            <p:nvPr/>
          </p:nvSpPr>
          <p:spPr>
            <a:xfrm rot="5400000">
              <a:off x="8301170" y="1418191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66" name="Oval 65"/>
            <p:cNvSpPr/>
            <p:nvPr/>
          </p:nvSpPr>
          <p:spPr>
            <a:xfrm rot="5400000">
              <a:off x="8301170" y="1749077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67" name="Oval 66"/>
            <p:cNvSpPr/>
            <p:nvPr/>
          </p:nvSpPr>
          <p:spPr>
            <a:xfrm rot="5400000">
              <a:off x="8295591" y="2079963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68" name="Oval 67"/>
            <p:cNvSpPr/>
            <p:nvPr/>
          </p:nvSpPr>
          <p:spPr>
            <a:xfrm rot="5400000">
              <a:off x="8295591" y="2410849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69" name="Oval 68"/>
            <p:cNvSpPr/>
            <p:nvPr/>
          </p:nvSpPr>
          <p:spPr>
            <a:xfrm rot="5400000">
              <a:off x="8295591" y="2746368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70" name="Oval 69"/>
            <p:cNvSpPr/>
            <p:nvPr/>
          </p:nvSpPr>
          <p:spPr>
            <a:xfrm rot="5400000">
              <a:off x="8295591" y="3077254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71" name="Oval 70"/>
            <p:cNvSpPr/>
            <p:nvPr/>
          </p:nvSpPr>
          <p:spPr>
            <a:xfrm rot="5400000">
              <a:off x="8296451" y="3408140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72" name="Oval 71"/>
            <p:cNvSpPr/>
            <p:nvPr/>
          </p:nvSpPr>
          <p:spPr>
            <a:xfrm rot="5400000">
              <a:off x="8296451" y="3739026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73" name="Oval 72"/>
            <p:cNvSpPr/>
            <p:nvPr/>
          </p:nvSpPr>
          <p:spPr>
            <a:xfrm rot="5400000">
              <a:off x="8306925" y="4069912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762374" y="1529216"/>
            <a:ext cx="327797" cy="3150974"/>
            <a:chOff x="8240236" y="1305696"/>
            <a:chExt cx="327797" cy="3150974"/>
          </a:xfrm>
        </p:grpSpPr>
        <p:sp>
          <p:nvSpPr>
            <p:cNvPr id="76" name="Rectangle 75"/>
            <p:cNvSpPr/>
            <p:nvPr/>
          </p:nvSpPr>
          <p:spPr>
            <a:xfrm rot="5400000">
              <a:off x="6828648" y="2717284"/>
              <a:ext cx="3150974" cy="3277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77" name="Oval 76"/>
            <p:cNvSpPr/>
            <p:nvPr/>
          </p:nvSpPr>
          <p:spPr>
            <a:xfrm rot="5400000">
              <a:off x="8301170" y="1418191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78" name="Oval 77"/>
            <p:cNvSpPr/>
            <p:nvPr/>
          </p:nvSpPr>
          <p:spPr>
            <a:xfrm rot="5400000">
              <a:off x="8301170" y="1749077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79" name="Oval 78"/>
            <p:cNvSpPr/>
            <p:nvPr/>
          </p:nvSpPr>
          <p:spPr>
            <a:xfrm rot="5400000">
              <a:off x="8295591" y="2079963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80" name="Oval 79"/>
            <p:cNvSpPr/>
            <p:nvPr/>
          </p:nvSpPr>
          <p:spPr>
            <a:xfrm rot="5400000">
              <a:off x="8295591" y="2410849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81" name="Oval 80"/>
            <p:cNvSpPr/>
            <p:nvPr/>
          </p:nvSpPr>
          <p:spPr>
            <a:xfrm rot="5400000">
              <a:off x="8295591" y="2746368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82" name="Oval 81"/>
            <p:cNvSpPr/>
            <p:nvPr/>
          </p:nvSpPr>
          <p:spPr>
            <a:xfrm rot="5400000">
              <a:off x="8295591" y="3077254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83" name="Oval 82"/>
            <p:cNvSpPr/>
            <p:nvPr/>
          </p:nvSpPr>
          <p:spPr>
            <a:xfrm rot="5400000">
              <a:off x="8296451" y="3408140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84" name="Oval 83"/>
            <p:cNvSpPr/>
            <p:nvPr/>
          </p:nvSpPr>
          <p:spPr>
            <a:xfrm rot="5400000">
              <a:off x="8296451" y="3739026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85" name="Oval 84"/>
            <p:cNvSpPr/>
            <p:nvPr/>
          </p:nvSpPr>
          <p:spPr>
            <a:xfrm rot="5400000">
              <a:off x="8306925" y="4069912"/>
              <a:ext cx="203200" cy="196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4790431" y="1096884"/>
            <a:ext cx="913120" cy="550338"/>
            <a:chOff x="2362949" y="860664"/>
            <a:chExt cx="963162" cy="550338"/>
          </a:xfrm>
        </p:grpSpPr>
        <p:sp>
          <p:nvSpPr>
            <p:cNvPr id="89" name="Rectangle 88"/>
            <p:cNvSpPr/>
            <p:nvPr/>
          </p:nvSpPr>
          <p:spPr>
            <a:xfrm>
              <a:off x="2794429" y="860664"/>
              <a:ext cx="123825" cy="5861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794429" y="960089"/>
              <a:ext cx="123825" cy="5861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794429" y="1059514"/>
              <a:ext cx="123825" cy="5861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94" name="Rectangle 93"/>
            <p:cNvSpPr/>
            <p:nvPr/>
          </p:nvSpPr>
          <p:spPr>
            <a:xfrm rot="5400000">
              <a:off x="2529195" y="1253388"/>
              <a:ext cx="123825" cy="5861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95" name="Rectangle 94"/>
            <p:cNvSpPr/>
            <p:nvPr/>
          </p:nvSpPr>
          <p:spPr>
            <a:xfrm rot="5400000">
              <a:off x="2429770" y="1253388"/>
              <a:ext cx="123825" cy="5861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96" name="Rectangle 95"/>
            <p:cNvSpPr/>
            <p:nvPr/>
          </p:nvSpPr>
          <p:spPr>
            <a:xfrm rot="5400000">
              <a:off x="2330345" y="1253388"/>
              <a:ext cx="123825" cy="5861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24" name="Arc 123"/>
            <p:cNvSpPr/>
            <p:nvPr/>
          </p:nvSpPr>
          <p:spPr>
            <a:xfrm rot="15482465">
              <a:off x="2610544" y="648603"/>
              <a:ext cx="488991" cy="94214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25" name="Arc 124"/>
            <p:cNvSpPr/>
            <p:nvPr/>
          </p:nvSpPr>
          <p:spPr>
            <a:xfrm rot="15482465">
              <a:off x="2637412" y="823199"/>
              <a:ext cx="420155" cy="734724"/>
            </a:xfrm>
            <a:prstGeom prst="arc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26" name="Arc 125"/>
            <p:cNvSpPr/>
            <p:nvPr/>
          </p:nvSpPr>
          <p:spPr>
            <a:xfrm rot="15482465">
              <a:off x="2661245" y="1005445"/>
              <a:ext cx="336929" cy="474185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0189041" y="1104235"/>
            <a:ext cx="602040" cy="821766"/>
            <a:chOff x="7811601" y="868015"/>
            <a:chExt cx="602040" cy="821766"/>
          </a:xfrm>
        </p:grpSpPr>
        <p:sp>
          <p:nvSpPr>
            <p:cNvPr id="138" name="Rectangle 137"/>
            <p:cNvSpPr/>
            <p:nvPr/>
          </p:nvSpPr>
          <p:spPr>
            <a:xfrm rot="5400000">
              <a:off x="8332173" y="1254380"/>
              <a:ext cx="104320" cy="5861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39" name="Rectangle 138"/>
            <p:cNvSpPr/>
            <p:nvPr/>
          </p:nvSpPr>
          <p:spPr>
            <a:xfrm rot="5400000">
              <a:off x="8232748" y="1254380"/>
              <a:ext cx="104320" cy="5861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40" name="Rectangle 139"/>
            <p:cNvSpPr/>
            <p:nvPr/>
          </p:nvSpPr>
          <p:spPr>
            <a:xfrm rot="5400000">
              <a:off x="8133323" y="1254380"/>
              <a:ext cx="104320" cy="5861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41" name="Rectangle 140"/>
            <p:cNvSpPr/>
            <p:nvPr/>
          </p:nvSpPr>
          <p:spPr>
            <a:xfrm rot="10800000">
              <a:off x="7896356" y="1035543"/>
              <a:ext cx="123825" cy="4938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42" name="Rectangle 141"/>
            <p:cNvSpPr/>
            <p:nvPr/>
          </p:nvSpPr>
          <p:spPr>
            <a:xfrm rot="10800000">
              <a:off x="7896356" y="951779"/>
              <a:ext cx="123825" cy="4938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43" name="Rectangle 142"/>
            <p:cNvSpPr/>
            <p:nvPr/>
          </p:nvSpPr>
          <p:spPr>
            <a:xfrm rot="10800000">
              <a:off x="7896356" y="868015"/>
              <a:ext cx="123825" cy="4938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44" name="Arc 143"/>
            <p:cNvSpPr/>
            <p:nvPr/>
          </p:nvSpPr>
          <p:spPr>
            <a:xfrm rot="20882465">
              <a:off x="7811601" y="882183"/>
              <a:ext cx="587156" cy="807598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45" name="Arc 144"/>
            <p:cNvSpPr/>
            <p:nvPr/>
          </p:nvSpPr>
          <p:spPr>
            <a:xfrm rot="20882465">
              <a:off x="7873667" y="966736"/>
              <a:ext cx="420155" cy="618990"/>
            </a:xfrm>
            <a:prstGeom prst="arc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46" name="Arc 145"/>
            <p:cNvSpPr/>
            <p:nvPr/>
          </p:nvSpPr>
          <p:spPr>
            <a:xfrm rot="20882465">
              <a:off x="7863304" y="1061506"/>
              <a:ext cx="336929" cy="399492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169" name="Group 168"/>
          <p:cNvGrpSpPr/>
          <p:nvPr/>
        </p:nvGrpSpPr>
        <p:grpSpPr>
          <a:xfrm rot="5400000">
            <a:off x="10071438" y="4411810"/>
            <a:ext cx="602040" cy="821766"/>
            <a:chOff x="7811601" y="868015"/>
            <a:chExt cx="602040" cy="821766"/>
          </a:xfrm>
        </p:grpSpPr>
        <p:sp>
          <p:nvSpPr>
            <p:cNvPr id="170" name="Rectangle 169"/>
            <p:cNvSpPr/>
            <p:nvPr/>
          </p:nvSpPr>
          <p:spPr>
            <a:xfrm rot="5400000">
              <a:off x="8332173" y="1254380"/>
              <a:ext cx="104320" cy="5861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71" name="Rectangle 170"/>
            <p:cNvSpPr/>
            <p:nvPr/>
          </p:nvSpPr>
          <p:spPr>
            <a:xfrm rot="5400000">
              <a:off x="8232748" y="1254380"/>
              <a:ext cx="104320" cy="5861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72" name="Rectangle 171"/>
            <p:cNvSpPr/>
            <p:nvPr/>
          </p:nvSpPr>
          <p:spPr>
            <a:xfrm rot="5400000">
              <a:off x="8133323" y="1254380"/>
              <a:ext cx="104320" cy="5861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73" name="Rectangle 172"/>
            <p:cNvSpPr/>
            <p:nvPr/>
          </p:nvSpPr>
          <p:spPr>
            <a:xfrm rot="10800000">
              <a:off x="7896356" y="1035543"/>
              <a:ext cx="123825" cy="4938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74" name="Rectangle 173"/>
            <p:cNvSpPr/>
            <p:nvPr/>
          </p:nvSpPr>
          <p:spPr>
            <a:xfrm rot="10800000">
              <a:off x="7896356" y="951779"/>
              <a:ext cx="123825" cy="4938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75" name="Rectangle 174"/>
            <p:cNvSpPr/>
            <p:nvPr/>
          </p:nvSpPr>
          <p:spPr>
            <a:xfrm rot="10800000">
              <a:off x="7896356" y="868015"/>
              <a:ext cx="123825" cy="4938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76" name="Arc 175"/>
            <p:cNvSpPr/>
            <p:nvPr/>
          </p:nvSpPr>
          <p:spPr>
            <a:xfrm rot="20882465">
              <a:off x="7811601" y="882183"/>
              <a:ext cx="587156" cy="807598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77" name="Arc 176"/>
            <p:cNvSpPr/>
            <p:nvPr/>
          </p:nvSpPr>
          <p:spPr>
            <a:xfrm rot="20882465">
              <a:off x="7873667" y="966736"/>
              <a:ext cx="420155" cy="618990"/>
            </a:xfrm>
            <a:prstGeom prst="arc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78" name="Arc 177"/>
            <p:cNvSpPr/>
            <p:nvPr/>
          </p:nvSpPr>
          <p:spPr>
            <a:xfrm rot="20882465">
              <a:off x="7863304" y="1061506"/>
              <a:ext cx="336929" cy="399492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sp>
        <p:nvSpPr>
          <p:cNvPr id="180" name="Rectangle 179"/>
          <p:cNvSpPr/>
          <p:nvPr/>
        </p:nvSpPr>
        <p:spPr>
          <a:xfrm rot="16200000">
            <a:off x="4772103" y="4647533"/>
            <a:ext cx="104320" cy="586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81" name="Rectangle 180"/>
          <p:cNvSpPr/>
          <p:nvPr/>
        </p:nvSpPr>
        <p:spPr>
          <a:xfrm rot="16200000">
            <a:off x="4871528" y="4647533"/>
            <a:ext cx="104320" cy="5861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82" name="Rectangle 181"/>
          <p:cNvSpPr/>
          <p:nvPr/>
        </p:nvSpPr>
        <p:spPr>
          <a:xfrm rot="16200000">
            <a:off x="4970953" y="4647533"/>
            <a:ext cx="104320" cy="586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83" name="Rectangle 182"/>
          <p:cNvSpPr/>
          <p:nvPr/>
        </p:nvSpPr>
        <p:spPr>
          <a:xfrm>
            <a:off x="5188415" y="4875603"/>
            <a:ext cx="123825" cy="493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85" name="Rectangle 184"/>
          <p:cNvSpPr/>
          <p:nvPr/>
        </p:nvSpPr>
        <p:spPr>
          <a:xfrm>
            <a:off x="5188415" y="5043131"/>
            <a:ext cx="123825" cy="4938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86" name="Arc 185"/>
          <p:cNvSpPr/>
          <p:nvPr/>
        </p:nvSpPr>
        <p:spPr>
          <a:xfrm rot="10082465">
            <a:off x="4809839" y="4270749"/>
            <a:ext cx="587156" cy="807598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88" name="Arc 187"/>
          <p:cNvSpPr/>
          <p:nvPr/>
        </p:nvSpPr>
        <p:spPr>
          <a:xfrm rot="10082465">
            <a:off x="5008363" y="4499532"/>
            <a:ext cx="336929" cy="399492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190" name="Picture 1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8632" y="2316850"/>
            <a:ext cx="3336156" cy="1752785"/>
          </a:xfrm>
          <a:prstGeom prst="rect">
            <a:avLst/>
          </a:prstGeom>
        </p:spPr>
      </p:pic>
      <p:sp>
        <p:nvSpPr>
          <p:cNvPr id="191" name="Freeform 190"/>
          <p:cNvSpPr/>
          <p:nvPr/>
        </p:nvSpPr>
        <p:spPr>
          <a:xfrm>
            <a:off x="3034086" y="4076700"/>
            <a:ext cx="975836" cy="1797050"/>
          </a:xfrm>
          <a:custGeom>
            <a:avLst/>
            <a:gdLst>
              <a:gd name="connsiteX0" fmla="*/ 0 w 960120"/>
              <a:gd name="connsiteY0" fmla="*/ 227302 h 2589502"/>
              <a:gd name="connsiteX1" fmla="*/ 815340 w 960120"/>
              <a:gd name="connsiteY1" fmla="*/ 227302 h 2589502"/>
              <a:gd name="connsiteX2" fmla="*/ 960120 w 960120"/>
              <a:gd name="connsiteY2" fmla="*/ 2589502 h 258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120" h="2589502">
                <a:moveTo>
                  <a:pt x="0" y="227302"/>
                </a:moveTo>
                <a:cubicBezTo>
                  <a:pt x="327660" y="30452"/>
                  <a:pt x="655320" y="-166398"/>
                  <a:pt x="815340" y="227302"/>
                </a:cubicBezTo>
                <a:cubicBezTo>
                  <a:pt x="975360" y="621002"/>
                  <a:pt x="934720" y="2180562"/>
                  <a:pt x="960120" y="2589502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3021172" y="4184616"/>
            <a:ext cx="86304" cy="901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93" name="Oval 192"/>
          <p:cNvSpPr/>
          <p:nvPr/>
        </p:nvSpPr>
        <p:spPr>
          <a:xfrm>
            <a:off x="3968170" y="5841219"/>
            <a:ext cx="86304" cy="901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95" name="Freeform 194"/>
          <p:cNvSpPr/>
          <p:nvPr/>
        </p:nvSpPr>
        <p:spPr>
          <a:xfrm>
            <a:off x="478932" y="4419600"/>
            <a:ext cx="2440481" cy="1476375"/>
          </a:xfrm>
          <a:custGeom>
            <a:avLst/>
            <a:gdLst>
              <a:gd name="connsiteX0" fmla="*/ 1026018 w 2440481"/>
              <a:gd name="connsiteY0" fmla="*/ 0 h 1476375"/>
              <a:gd name="connsiteX1" fmla="*/ 30656 w 2440481"/>
              <a:gd name="connsiteY1" fmla="*/ 409575 h 1476375"/>
              <a:gd name="connsiteX2" fmla="*/ 2059481 w 2440481"/>
              <a:gd name="connsiteY2" fmla="*/ 909638 h 1476375"/>
              <a:gd name="connsiteX3" fmla="*/ 2440481 w 2440481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0481" h="1476375">
                <a:moveTo>
                  <a:pt x="1026018" y="0"/>
                </a:moveTo>
                <a:cubicBezTo>
                  <a:pt x="442215" y="128984"/>
                  <a:pt x="-141588" y="257969"/>
                  <a:pt x="30656" y="409575"/>
                </a:cubicBezTo>
                <a:cubicBezTo>
                  <a:pt x="202900" y="561181"/>
                  <a:pt x="1657844" y="731838"/>
                  <a:pt x="2059481" y="909638"/>
                </a:cubicBezTo>
                <a:cubicBezTo>
                  <a:pt x="2461118" y="1087438"/>
                  <a:pt x="2371425" y="1387475"/>
                  <a:pt x="2440481" y="1476375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453922" y="4382839"/>
            <a:ext cx="86304" cy="9012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97" name="Oval 196"/>
          <p:cNvSpPr/>
          <p:nvPr/>
        </p:nvSpPr>
        <p:spPr>
          <a:xfrm>
            <a:off x="2866343" y="5841219"/>
            <a:ext cx="86304" cy="9012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98" name="Oval 197"/>
          <p:cNvSpPr/>
          <p:nvPr/>
        </p:nvSpPr>
        <p:spPr>
          <a:xfrm>
            <a:off x="5007935" y="5002246"/>
            <a:ext cx="86304" cy="9012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99" name="Freeform 198"/>
          <p:cNvSpPr/>
          <p:nvPr/>
        </p:nvSpPr>
        <p:spPr>
          <a:xfrm>
            <a:off x="2928938" y="5038725"/>
            <a:ext cx="2128837" cy="828675"/>
          </a:xfrm>
          <a:custGeom>
            <a:avLst/>
            <a:gdLst>
              <a:gd name="connsiteX0" fmla="*/ 2128837 w 2128837"/>
              <a:gd name="connsiteY0" fmla="*/ 0 h 828675"/>
              <a:gd name="connsiteX1" fmla="*/ 585787 w 2128837"/>
              <a:gd name="connsiteY1" fmla="*/ 366713 h 828675"/>
              <a:gd name="connsiteX2" fmla="*/ 0 w 2128837"/>
              <a:gd name="connsiteY2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8837" h="828675">
                <a:moveTo>
                  <a:pt x="2128837" y="0"/>
                </a:moveTo>
                <a:cubicBezTo>
                  <a:pt x="1534715" y="114300"/>
                  <a:pt x="940593" y="228601"/>
                  <a:pt x="585787" y="366713"/>
                </a:cubicBezTo>
                <a:cubicBezTo>
                  <a:pt x="230981" y="504826"/>
                  <a:pt x="86519" y="750888"/>
                  <a:pt x="0" y="828675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5017113" y="4793817"/>
            <a:ext cx="86304" cy="901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01" name="Freeform 200"/>
          <p:cNvSpPr/>
          <p:nvPr/>
        </p:nvSpPr>
        <p:spPr>
          <a:xfrm>
            <a:off x="4014788" y="4854365"/>
            <a:ext cx="1023937" cy="1017798"/>
          </a:xfrm>
          <a:custGeom>
            <a:avLst/>
            <a:gdLst>
              <a:gd name="connsiteX0" fmla="*/ 0 w 1023937"/>
              <a:gd name="connsiteY0" fmla="*/ 1017798 h 1017798"/>
              <a:gd name="connsiteX1" fmla="*/ 442912 w 1023937"/>
              <a:gd name="connsiteY1" fmla="*/ 127210 h 1017798"/>
              <a:gd name="connsiteX2" fmla="*/ 1023937 w 1023937"/>
              <a:gd name="connsiteY2" fmla="*/ 3385 h 101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937" h="1017798">
                <a:moveTo>
                  <a:pt x="0" y="1017798"/>
                </a:moveTo>
                <a:cubicBezTo>
                  <a:pt x="136128" y="657038"/>
                  <a:pt x="272256" y="296279"/>
                  <a:pt x="442912" y="127210"/>
                </a:cubicBezTo>
                <a:cubicBezTo>
                  <a:pt x="613568" y="-41859"/>
                  <a:pt x="927099" y="8148"/>
                  <a:pt x="1023937" y="3385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>
            <a:off x="2919413" y="5895975"/>
            <a:ext cx="0" cy="64090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4009922" y="5895975"/>
            <a:ext cx="0" cy="6409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3682396" y="6512342"/>
            <a:ext cx="1128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Ground</a:t>
            </a:r>
            <a:endParaRPr lang="de-DE" sz="2400" dirty="0"/>
          </a:p>
        </p:txBody>
      </p:sp>
      <p:sp>
        <p:nvSpPr>
          <p:cNvPr id="208" name="TextBox 207"/>
          <p:cNvSpPr txBox="1"/>
          <p:nvPr/>
        </p:nvSpPr>
        <p:spPr>
          <a:xfrm>
            <a:off x="2705791" y="6507578"/>
            <a:ext cx="683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VCC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3013056" y="3137549"/>
            <a:ext cx="86304" cy="901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10" name="Freeform 209"/>
          <p:cNvSpPr/>
          <p:nvPr/>
        </p:nvSpPr>
        <p:spPr>
          <a:xfrm>
            <a:off x="3057525" y="3081238"/>
            <a:ext cx="1927197" cy="1994368"/>
          </a:xfrm>
          <a:custGeom>
            <a:avLst/>
            <a:gdLst>
              <a:gd name="connsiteX0" fmla="*/ 0 w 1927197"/>
              <a:gd name="connsiteY0" fmla="*/ 109637 h 1994368"/>
              <a:gd name="connsiteX1" fmla="*/ 776288 w 1927197"/>
              <a:gd name="connsiteY1" fmla="*/ 95350 h 1994368"/>
              <a:gd name="connsiteX2" fmla="*/ 995363 w 1927197"/>
              <a:gd name="connsiteY2" fmla="*/ 1133575 h 1994368"/>
              <a:gd name="connsiteX3" fmla="*/ 1219200 w 1927197"/>
              <a:gd name="connsiteY3" fmla="*/ 1909862 h 1994368"/>
              <a:gd name="connsiteX4" fmla="*/ 1862138 w 1927197"/>
              <a:gd name="connsiteY4" fmla="*/ 1943200 h 1994368"/>
              <a:gd name="connsiteX5" fmla="*/ 1871663 w 1927197"/>
              <a:gd name="connsiteY5" fmla="*/ 1638400 h 199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7197" h="1994368">
                <a:moveTo>
                  <a:pt x="0" y="109637"/>
                </a:moveTo>
                <a:cubicBezTo>
                  <a:pt x="305197" y="17165"/>
                  <a:pt x="610394" y="-75306"/>
                  <a:pt x="776288" y="95350"/>
                </a:cubicBezTo>
                <a:cubicBezTo>
                  <a:pt x="942182" y="266006"/>
                  <a:pt x="921544" y="831156"/>
                  <a:pt x="995363" y="1133575"/>
                </a:cubicBezTo>
                <a:cubicBezTo>
                  <a:pt x="1069182" y="1435994"/>
                  <a:pt x="1074738" y="1774925"/>
                  <a:pt x="1219200" y="1909862"/>
                </a:cubicBezTo>
                <a:cubicBezTo>
                  <a:pt x="1363662" y="2044799"/>
                  <a:pt x="1753394" y="1988444"/>
                  <a:pt x="1862138" y="1943200"/>
                </a:cubicBezTo>
                <a:cubicBezTo>
                  <a:pt x="1970882" y="1897956"/>
                  <a:pt x="1921272" y="1768178"/>
                  <a:pt x="1871663" y="1638400"/>
                </a:cubicBezTo>
              </a:path>
            </a:pathLst>
          </a:cu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10496103" y="1342533"/>
            <a:ext cx="86304" cy="901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12" name="Oval 211"/>
          <p:cNvSpPr/>
          <p:nvPr/>
        </p:nvSpPr>
        <p:spPr>
          <a:xfrm>
            <a:off x="10496103" y="1109262"/>
            <a:ext cx="86304" cy="9012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14" name="Freeform 213"/>
          <p:cNvSpPr/>
          <p:nvPr/>
        </p:nvSpPr>
        <p:spPr>
          <a:xfrm>
            <a:off x="4015740" y="1203944"/>
            <a:ext cx="7785791" cy="4759888"/>
          </a:xfrm>
          <a:custGeom>
            <a:avLst/>
            <a:gdLst>
              <a:gd name="connsiteX0" fmla="*/ 0 w 7785791"/>
              <a:gd name="connsiteY0" fmla="*/ 4678696 h 4759888"/>
              <a:gd name="connsiteX1" fmla="*/ 6362700 w 7785791"/>
              <a:gd name="connsiteY1" fmla="*/ 4648216 h 4759888"/>
              <a:gd name="connsiteX2" fmla="*/ 7589520 w 7785791"/>
              <a:gd name="connsiteY2" fmla="*/ 3596656 h 4759888"/>
              <a:gd name="connsiteX3" fmla="*/ 7719060 w 7785791"/>
              <a:gd name="connsiteY3" fmla="*/ 1013476 h 4759888"/>
              <a:gd name="connsiteX4" fmla="*/ 6934200 w 7785791"/>
              <a:gd name="connsiteY4" fmla="*/ 60976 h 4759888"/>
              <a:gd name="connsiteX5" fmla="*/ 6537960 w 7785791"/>
              <a:gd name="connsiteY5" fmla="*/ 175276 h 475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85791" h="4759888">
                <a:moveTo>
                  <a:pt x="0" y="4678696"/>
                </a:moveTo>
                <a:cubicBezTo>
                  <a:pt x="2548890" y="4753626"/>
                  <a:pt x="5097780" y="4828556"/>
                  <a:pt x="6362700" y="4648216"/>
                </a:cubicBezTo>
                <a:cubicBezTo>
                  <a:pt x="7627620" y="4467876"/>
                  <a:pt x="7363460" y="4202446"/>
                  <a:pt x="7589520" y="3596656"/>
                </a:cubicBezTo>
                <a:cubicBezTo>
                  <a:pt x="7815580" y="2990866"/>
                  <a:pt x="7828280" y="1602756"/>
                  <a:pt x="7719060" y="1013476"/>
                </a:cubicBezTo>
                <a:cubicBezTo>
                  <a:pt x="7609840" y="424196"/>
                  <a:pt x="7131050" y="200676"/>
                  <a:pt x="6934200" y="60976"/>
                </a:cubicBezTo>
                <a:cubicBezTo>
                  <a:pt x="6737350" y="-78724"/>
                  <a:pt x="6637655" y="48276"/>
                  <a:pt x="6537960" y="175276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sp>
        <p:nvSpPr>
          <p:cNvPr id="215" name="Freeform 214"/>
          <p:cNvSpPr/>
          <p:nvPr/>
        </p:nvSpPr>
        <p:spPr>
          <a:xfrm>
            <a:off x="2895600" y="991677"/>
            <a:ext cx="9071893" cy="5160314"/>
          </a:xfrm>
          <a:custGeom>
            <a:avLst/>
            <a:gdLst>
              <a:gd name="connsiteX0" fmla="*/ 0 w 9071893"/>
              <a:gd name="connsiteY0" fmla="*/ 4906203 h 5160314"/>
              <a:gd name="connsiteX1" fmla="*/ 6720840 w 9071893"/>
              <a:gd name="connsiteY1" fmla="*/ 5142423 h 5160314"/>
              <a:gd name="connsiteX2" fmla="*/ 8671560 w 9071893"/>
              <a:gd name="connsiteY2" fmla="*/ 4479483 h 5160314"/>
              <a:gd name="connsiteX3" fmla="*/ 9029700 w 9071893"/>
              <a:gd name="connsiteY3" fmla="*/ 1256223 h 5160314"/>
              <a:gd name="connsiteX4" fmla="*/ 8046720 w 9071893"/>
              <a:gd name="connsiteY4" fmla="*/ 67503 h 5160314"/>
              <a:gd name="connsiteX5" fmla="*/ 7635240 w 9071893"/>
              <a:gd name="connsiteY5" fmla="*/ 151323 h 516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71893" h="5160314">
                <a:moveTo>
                  <a:pt x="0" y="4906203"/>
                </a:moveTo>
                <a:cubicBezTo>
                  <a:pt x="2637790" y="5059873"/>
                  <a:pt x="5275580" y="5213543"/>
                  <a:pt x="6720840" y="5142423"/>
                </a:cubicBezTo>
                <a:cubicBezTo>
                  <a:pt x="8166100" y="5071303"/>
                  <a:pt x="8286750" y="5127183"/>
                  <a:pt x="8671560" y="4479483"/>
                </a:cubicBezTo>
                <a:cubicBezTo>
                  <a:pt x="9056370" y="3831783"/>
                  <a:pt x="9133840" y="1991553"/>
                  <a:pt x="9029700" y="1256223"/>
                </a:cubicBezTo>
                <a:cubicBezTo>
                  <a:pt x="8925560" y="520893"/>
                  <a:pt x="8279130" y="251653"/>
                  <a:pt x="8046720" y="67503"/>
                </a:cubicBezTo>
                <a:cubicBezTo>
                  <a:pt x="7814310" y="-116647"/>
                  <a:pt x="7700010" y="132273"/>
                  <a:pt x="7635240" y="15132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70199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nils.kopal@gmx.de</dc:creator>
  <cp:lastModifiedBy>nils.kopal@gmx.de</cp:lastModifiedBy>
  <cp:revision>4</cp:revision>
  <dcterms:created xsi:type="dcterms:W3CDTF">2019-09-11T17:43:36Z</dcterms:created>
  <dcterms:modified xsi:type="dcterms:W3CDTF">2019-09-11T18:15:09Z</dcterms:modified>
</cp:coreProperties>
</file>