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0" r:id="rId3"/>
    <p:sldId id="272" r:id="rId4"/>
    <p:sldId id="257" r:id="rId5"/>
    <p:sldId id="285" r:id="rId6"/>
    <p:sldId id="286" r:id="rId7"/>
    <p:sldId id="261" r:id="rId8"/>
    <p:sldId id="288" r:id="rId9"/>
    <p:sldId id="273" r:id="rId10"/>
    <p:sldId id="274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5F5F"/>
    <a:srgbClr val="5C0000"/>
    <a:srgbClr val="D5A9A9"/>
    <a:srgbClr val="00FF00"/>
    <a:srgbClr val="92C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9A34C-062D-4300-B397-C105C9B8083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BC60A-D129-41A1-B457-106C4959C4EC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87965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BC60A-D129-41A1-B457-106C4959C4EC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0512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3624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848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9957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88749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4495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1009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2384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2086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2988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463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3600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4CE8508-D716-4E8F-AFEE-5EEA36E9B848}" type="datetimeFigureOut">
              <a:rPr lang="lv-LV" smtClean="0"/>
              <a:t>30.03.2025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6FA3B4-209E-44CC-9E2A-2B68F03CD13F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62571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CD485ED-328F-4350-AB3E-F6EA4514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98FB6-1A00-4A66-4AE0-649F15C29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376" y="1729409"/>
            <a:ext cx="7127248" cy="1699592"/>
          </a:xfrm>
        </p:spPr>
        <p:txBody>
          <a:bodyPr anchor="b">
            <a:normAutofit/>
          </a:bodyPr>
          <a:lstStyle/>
          <a:p>
            <a:r>
              <a:rPr lang="lv-LV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Mans projekts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BFDE3-8194-09A0-8D65-BE66142C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456" y="3720203"/>
            <a:ext cx="5549088" cy="1600332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Nikola Seleviča 11. klase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5353D259-DA18-451D-9A95-02198BF5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46282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EB708-4927-C633-C5EE-919BD5540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4259ED-F5FE-3CC0-8D4D-A69C99FB9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5220D3-2EF7-47BA-36C1-E643B3C1B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b="775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21785DA-49AA-23FA-0292-A889E0F9AF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450" t="7360" r="51320" b="7360"/>
          <a:stretch/>
        </p:blipFill>
        <p:spPr>
          <a:xfrm>
            <a:off x="-117987" y="0"/>
            <a:ext cx="604876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38AE0D-B503-AC5A-B4EC-6683FF64CD30}"/>
              </a:ext>
            </a:extLst>
          </p:cNvPr>
          <p:cNvSpPr txBox="1"/>
          <p:nvPr/>
        </p:nvSpPr>
        <p:spPr>
          <a:xfrm>
            <a:off x="752168" y="1179871"/>
            <a:ext cx="442451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Secinājumi</a:t>
            </a:r>
            <a:endParaRPr lang="lv-LV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lv-LV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000" dirty="0">
                <a:latin typeface="Bahnschrift SemiBold" panose="020B0502040204020203" pitchFamily="34" charset="0"/>
              </a:rPr>
              <a:t>Problēmas projekta izstrādes laikā.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000" dirty="0">
                <a:latin typeface="Bahnschrift SemiBold" panose="020B0502040204020203" pitchFamily="34" charset="0"/>
              </a:rPr>
              <a:t>Personīgais ieguvums.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000" dirty="0">
                <a:latin typeface="Bahnschrift SemiBold" panose="020B0502040204020203" pitchFamily="34" charset="0"/>
              </a:rPr>
              <a:t>Iespējas turpināt, papildināt, pilveidot projektu.</a:t>
            </a:r>
          </a:p>
        </p:txBody>
      </p:sp>
    </p:spTree>
    <p:extLst>
      <p:ext uri="{BB962C8B-B14F-4D97-AF65-F5344CB8AC3E}">
        <p14:creationId xmlns:p14="http://schemas.microsoft.com/office/powerpoint/2010/main" val="298009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2102F-96BD-524C-9C4B-E85DC834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D369103-A973-989F-A0E8-08977EF17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F0C00BC-5FBB-049A-40E8-17AAA71FA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9F503-FDFC-E63B-3D85-3182AAE8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5215" y="1729408"/>
            <a:ext cx="8425184" cy="1699592"/>
          </a:xfrm>
        </p:spPr>
        <p:txBody>
          <a:bodyPr anchor="b">
            <a:normAutofit fontScale="90000"/>
          </a:bodyPr>
          <a:lstStyle/>
          <a:p>
            <a:r>
              <a:rPr lang="lv-LV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Paldies par uzmanību!</a:t>
            </a:r>
          </a:p>
        </p:txBody>
      </p:sp>
      <p:sp>
        <p:nvSpPr>
          <p:cNvPr id="64" name="Rectangle 6">
            <a:extLst>
              <a:ext uri="{FF2B5EF4-FFF2-40B4-BE49-F238E27FC236}">
                <a16:creationId xmlns:a16="http://schemas.microsoft.com/office/drawing/2014/main" id="{14F01646-A327-B9A9-EFCF-C727D7B84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46282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2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6B7B95-3081-CBA3-A3FD-068722419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3" b="5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4BBEC8-9E1E-B047-597F-CC014E4D068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120" t="3501" r="-2450"/>
          <a:stretch/>
        </p:blipFill>
        <p:spPr>
          <a:xfrm>
            <a:off x="12390006" y="0"/>
            <a:ext cx="4903411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7DB1E-B560-695E-D7B7-27EC2E1F408B}"/>
              </a:ext>
            </a:extLst>
          </p:cNvPr>
          <p:cNvSpPr txBox="1"/>
          <p:nvPr/>
        </p:nvSpPr>
        <p:spPr>
          <a:xfrm>
            <a:off x="12571651" y="1322252"/>
            <a:ext cx="356264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Ievads</a:t>
            </a:r>
            <a:endParaRPr lang="lv-LV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dirty="0">
                <a:latin typeface="Bahnschrift SemiBold" panose="020B0502040204020203" pitchFamily="34" charset="0"/>
              </a:rPr>
              <a:t>Projekta nosaukums: Latvijas hokeja izlases zināšanu tests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dirty="0">
                <a:latin typeface="Bahnschrift SemiBold" panose="020B0502040204020203" pitchFamily="34" charset="0"/>
              </a:rPr>
              <a:t>Idejas rašanās: pati nodarbojos ar hokeju un drīzumā maijā notiek Pasaules hokeja čempionāts kur arī piedalīsies Latvija.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dirty="0">
                <a:latin typeface="Bahnschrift SemiBold" panose="020B0502040204020203" pitchFamily="34" charset="0"/>
              </a:rPr>
              <a:t>Ideja: ļauj lietotājiem pārbaudīt savas zināšanas par izlases vēsturi, spēlētājiem un citiem faktiem.</a:t>
            </a:r>
          </a:p>
        </p:txBody>
      </p:sp>
    </p:spTree>
    <p:extLst>
      <p:ext uri="{BB962C8B-B14F-4D97-AF65-F5344CB8AC3E}">
        <p14:creationId xmlns:p14="http://schemas.microsoft.com/office/powerpoint/2010/main" val="322381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3D66F8-4A40-EBC8-94EE-C8221E9B0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7A1898-B616-D916-F35C-52503A19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4793CE-161D-1ABD-AD35-1F47983D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3" b="52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5D961C-C30E-B309-3D0F-C645A90E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81" t="5199" b="5233"/>
          <a:stretch/>
        </p:blipFill>
        <p:spPr>
          <a:xfrm>
            <a:off x="7287065" y="-1281"/>
            <a:ext cx="4903411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4884A-49CE-B238-72AE-DCA6BA71FCB2}"/>
              </a:ext>
            </a:extLst>
          </p:cNvPr>
          <p:cNvSpPr txBox="1"/>
          <p:nvPr/>
        </p:nvSpPr>
        <p:spPr>
          <a:xfrm>
            <a:off x="7957448" y="1440239"/>
            <a:ext cx="356264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Ievads</a:t>
            </a:r>
            <a:endParaRPr lang="lv-LV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dirty="0">
                <a:latin typeface="Bahnschrift SemiBold" panose="020B0502040204020203" pitchFamily="34" charset="0"/>
              </a:rPr>
              <a:t>Projekta nosaukums: Latvijas hokeja izlases zināšanu tests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dirty="0">
                <a:latin typeface="Bahnschrift SemiBold" panose="020B0502040204020203" pitchFamily="34" charset="0"/>
              </a:rPr>
              <a:t>Idejas rašanās: pati nodarbojos ar hokeju un drīzumā maijā notiek Pasaules hokeja čempionāts kur arī piedalīsies Latvija.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dirty="0">
                <a:latin typeface="Bahnschrift SemiBold" panose="020B0502040204020203" pitchFamily="34" charset="0"/>
              </a:rPr>
              <a:t>Ideja: ļauj lietotājiem pārbaudīt savas zināšanas par izlases vēsturi, spēlētājiem un citiem faktiem.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07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E10594-000F-F6ED-0940-11EED3782995}"/>
              </a:ext>
            </a:extLst>
          </p:cNvPr>
          <p:cNvSpPr/>
          <p:nvPr/>
        </p:nvSpPr>
        <p:spPr>
          <a:xfrm>
            <a:off x="596220" y="1890587"/>
            <a:ext cx="3439236" cy="3115754"/>
          </a:xfrm>
          <a:prstGeom prst="roundRect">
            <a:avLst/>
          </a:prstGeom>
          <a:solidFill>
            <a:srgbClr val="B15F5F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2CEAE-FA82-B361-0350-605A2FFAA07A}"/>
              </a:ext>
            </a:extLst>
          </p:cNvPr>
          <p:cNvSpPr txBox="1"/>
          <p:nvPr/>
        </p:nvSpPr>
        <p:spPr>
          <a:xfrm>
            <a:off x="755715" y="2736502"/>
            <a:ext cx="31202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8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Latvijas hokeja fani un sporta entuziasti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B2BE26-1F41-6377-6C11-D659EEB54537}"/>
              </a:ext>
            </a:extLst>
          </p:cNvPr>
          <p:cNvSpPr txBox="1"/>
          <p:nvPr/>
        </p:nvSpPr>
        <p:spPr>
          <a:xfrm>
            <a:off x="4535876" y="2736502"/>
            <a:ext cx="3120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4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Skolēni un studenti, kuri interesējās par sportu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79C580-D935-003C-1ACD-FA8CBDBD976C}"/>
              </a:ext>
            </a:extLst>
          </p:cNvPr>
          <p:cNvSpPr txBox="1"/>
          <p:nvPr/>
        </p:nvSpPr>
        <p:spPr>
          <a:xfrm>
            <a:off x="8156541" y="2705724"/>
            <a:ext cx="31202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2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Ikviens, kurš vēlās pārbaudīt savas zināšanas interaktīvā veidā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3983E-66D2-0D9C-EA8D-747CA927930D}"/>
              </a:ext>
            </a:extLst>
          </p:cNvPr>
          <p:cNvSpPr txBox="1"/>
          <p:nvPr/>
        </p:nvSpPr>
        <p:spPr>
          <a:xfrm>
            <a:off x="3046827" y="443468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400" dirty="0">
                <a:latin typeface="Aharoni" panose="02010803020104030203" pitchFamily="2" charset="-79"/>
                <a:cs typeface="Aharoni" panose="02010803020104030203" pitchFamily="2" charset="-79"/>
              </a:rPr>
              <a:t>Mērķauditorija</a:t>
            </a:r>
            <a:endParaRPr lang="lv-LV" sz="4400" dirty="0"/>
          </a:p>
        </p:txBody>
      </p:sp>
    </p:spTree>
    <p:extLst>
      <p:ext uri="{BB962C8B-B14F-4D97-AF65-F5344CB8AC3E}">
        <p14:creationId xmlns:p14="http://schemas.microsoft.com/office/powerpoint/2010/main" val="138708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8D5E2-0586-6399-E971-95E2EEB5F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212052-5032-1D27-A1C7-B6B5F4E18910}"/>
              </a:ext>
            </a:extLst>
          </p:cNvPr>
          <p:cNvSpPr/>
          <p:nvPr/>
        </p:nvSpPr>
        <p:spPr>
          <a:xfrm>
            <a:off x="4376380" y="1890587"/>
            <a:ext cx="3439236" cy="3115754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043DE-6CDF-47E7-B8EB-E125639D06CC}"/>
              </a:ext>
            </a:extLst>
          </p:cNvPr>
          <p:cNvSpPr txBox="1"/>
          <p:nvPr/>
        </p:nvSpPr>
        <p:spPr>
          <a:xfrm>
            <a:off x="755715" y="2736502"/>
            <a:ext cx="31202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8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Latvijas hokeja fani un sporta entuziasti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3B259-C8DB-A9A6-3EB9-AB7CDDAF4380}"/>
              </a:ext>
            </a:extLst>
          </p:cNvPr>
          <p:cNvSpPr txBox="1"/>
          <p:nvPr/>
        </p:nvSpPr>
        <p:spPr>
          <a:xfrm>
            <a:off x="4535875" y="2736502"/>
            <a:ext cx="3120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4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skolēni un studenti, kuri interesējās par sportu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E68BA-31A4-4632-3A2C-0ACCDA485860}"/>
              </a:ext>
            </a:extLst>
          </p:cNvPr>
          <p:cNvSpPr txBox="1"/>
          <p:nvPr/>
        </p:nvSpPr>
        <p:spPr>
          <a:xfrm>
            <a:off x="8316036" y="2613391"/>
            <a:ext cx="31202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2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Ikviens, kurš vēlās pārbaudīt savas zināšanas interaktīvā veidā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1D3AB4-0BC4-CA14-B609-0EC00C6D7DFF}"/>
              </a:ext>
            </a:extLst>
          </p:cNvPr>
          <p:cNvSpPr txBox="1"/>
          <p:nvPr/>
        </p:nvSpPr>
        <p:spPr>
          <a:xfrm>
            <a:off x="3046827" y="443468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400" dirty="0">
                <a:latin typeface="Aharoni" panose="02010803020104030203" pitchFamily="2" charset="-79"/>
                <a:cs typeface="Aharoni" panose="02010803020104030203" pitchFamily="2" charset="-79"/>
              </a:rPr>
              <a:t>Mērķauditorija</a:t>
            </a:r>
            <a:endParaRPr lang="lv-LV" sz="4400" dirty="0"/>
          </a:p>
        </p:txBody>
      </p:sp>
    </p:spTree>
    <p:extLst>
      <p:ext uri="{BB962C8B-B14F-4D97-AF65-F5344CB8AC3E}">
        <p14:creationId xmlns:p14="http://schemas.microsoft.com/office/powerpoint/2010/main" val="2245217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793B9-6F65-0EA1-2F8D-EBE834A7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8048DC-9170-DAF4-0CCB-5DB633269D21}"/>
              </a:ext>
            </a:extLst>
          </p:cNvPr>
          <p:cNvSpPr/>
          <p:nvPr/>
        </p:nvSpPr>
        <p:spPr>
          <a:xfrm>
            <a:off x="7997045" y="1871122"/>
            <a:ext cx="3439236" cy="3115754"/>
          </a:xfrm>
          <a:prstGeom prst="roundRect">
            <a:avLst/>
          </a:prstGeom>
          <a:solidFill>
            <a:srgbClr val="5C0000"/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7C108-1038-FAA4-0111-70A2AACF2C78}"/>
              </a:ext>
            </a:extLst>
          </p:cNvPr>
          <p:cNvSpPr txBox="1"/>
          <p:nvPr/>
        </p:nvSpPr>
        <p:spPr>
          <a:xfrm>
            <a:off x="755715" y="2736502"/>
            <a:ext cx="31202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8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Latvijas hokeja fani un sporta entuziasti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E528B0-D3A9-0F4A-195D-173A7A042E55}"/>
              </a:ext>
            </a:extLst>
          </p:cNvPr>
          <p:cNvSpPr txBox="1"/>
          <p:nvPr/>
        </p:nvSpPr>
        <p:spPr>
          <a:xfrm>
            <a:off x="4535875" y="2736502"/>
            <a:ext cx="31202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400" b="1" dirty="0">
                <a:solidFill>
                  <a:schemeClr val="bg1"/>
                </a:solidFill>
                <a:latin typeface="Bahnschrift SemiLight" panose="020B0502040204020203" pitchFamily="34" charset="0"/>
              </a:rPr>
              <a:t>Skolēni un studenti, kuri interesējās par sportu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F0ADDC-912D-B92E-954E-7A6218867CF7}"/>
              </a:ext>
            </a:extLst>
          </p:cNvPr>
          <p:cNvSpPr txBox="1"/>
          <p:nvPr/>
        </p:nvSpPr>
        <p:spPr>
          <a:xfrm>
            <a:off x="8156540" y="2490281"/>
            <a:ext cx="31202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lv-LV" sz="2200" b="1" dirty="0">
                <a:latin typeface="Bahnschrift SemiLight" panose="020B0502040204020203" pitchFamily="34" charset="0"/>
              </a:rPr>
              <a:t>ikviens, kurš vēlās pārbaudīt savas zināšanas interaktīvā veidā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F9F79B-3389-27F6-BE54-33FC2D706438}"/>
              </a:ext>
            </a:extLst>
          </p:cNvPr>
          <p:cNvSpPr txBox="1"/>
          <p:nvPr/>
        </p:nvSpPr>
        <p:spPr>
          <a:xfrm>
            <a:off x="3046827" y="443468"/>
            <a:ext cx="60983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400" dirty="0">
                <a:latin typeface="Aharoni" panose="02010803020104030203" pitchFamily="2" charset="-79"/>
                <a:cs typeface="Aharoni" panose="02010803020104030203" pitchFamily="2" charset="-79"/>
              </a:rPr>
              <a:t>Mērķauditorija</a:t>
            </a:r>
            <a:endParaRPr lang="lv-LV" sz="4400" dirty="0"/>
          </a:p>
        </p:txBody>
      </p:sp>
    </p:spTree>
    <p:extLst>
      <p:ext uri="{BB962C8B-B14F-4D97-AF65-F5344CB8AC3E}">
        <p14:creationId xmlns:p14="http://schemas.microsoft.com/office/powerpoint/2010/main" val="1980170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E261-0095-A334-8D15-14FA98D7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0F96-26F0-9B82-84AB-63101E72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Aharoni" panose="02010803020104030203" pitchFamily="2" charset="-79"/>
                <a:cs typeface="Aharoni" panose="02010803020104030203" pitchFamily="2" charset="-79"/>
              </a:rPr>
              <a:t>Projekta lietderīgums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B5AAE-5531-EA51-916A-CE6ECEA403D1}"/>
              </a:ext>
            </a:extLst>
          </p:cNvPr>
          <p:cNvSpPr txBox="1"/>
          <p:nvPr/>
        </p:nvSpPr>
        <p:spPr>
          <a:xfrm>
            <a:off x="785446" y="2257026"/>
            <a:ext cx="106211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400" dirty="0">
                <a:latin typeface="Bahnschrift SemiLight" panose="020B0502040204020203" pitchFamily="34" charset="0"/>
              </a:rPr>
              <a:t>Rada interesi un jaunas zināšanas par Latvijas hokeja izlasi.</a:t>
            </a:r>
          </a:p>
          <a:p>
            <a:pPr algn="just"/>
            <a:endParaRPr lang="lv-LV" sz="2400" dirty="0">
              <a:latin typeface="Bahnschrift Semi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400" dirty="0">
                <a:latin typeface="Bahnschrift SemiLight" panose="020B0502040204020203" pitchFamily="34" charset="0"/>
              </a:rPr>
              <a:t>Nodrošina izklaidējošu un izglītojošu aktivitāti, ko darīt brīvajā laikā.</a:t>
            </a:r>
          </a:p>
          <a:p>
            <a:pPr algn="just"/>
            <a:endParaRPr lang="lv-LV" sz="2400" dirty="0">
              <a:latin typeface="Bahnschrift SemiLight" panose="020B0502040204020203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400" dirty="0">
                <a:latin typeface="Bahnschrift SemiLight" panose="020B0502040204020203" pitchFamily="34" charset="0"/>
              </a:rPr>
              <a:t>Lietotājiem ir iespēja pārbaudīt sevi un salīdzināt rezultātus.</a:t>
            </a:r>
          </a:p>
        </p:txBody>
      </p:sp>
    </p:spTree>
    <p:extLst>
      <p:ext uri="{BB962C8B-B14F-4D97-AF65-F5344CB8AC3E}">
        <p14:creationId xmlns:p14="http://schemas.microsoft.com/office/powerpoint/2010/main" val="37158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EC87-6350-A9A9-2006-F59E5B6CA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821D-0853-3AD1-033A-29F496D0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lv-LV" dirty="0">
                <a:latin typeface="Aharoni" panose="02010803020104030203" pitchFamily="2" charset="-79"/>
                <a:cs typeface="Aharoni" panose="02010803020104030203" pitchFamily="2" charset="-79"/>
              </a:rPr>
              <a:t>Projekta gaita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C0669-0C4D-AE21-43C2-208B030D8882}"/>
              </a:ext>
            </a:extLst>
          </p:cNvPr>
          <p:cNvSpPr txBox="1"/>
          <p:nvPr/>
        </p:nvSpPr>
        <p:spPr>
          <a:xfrm>
            <a:off x="838200" y="1877040"/>
            <a:ext cx="52578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Aplikāciju ielādēšana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Projekta ideja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Testa jautājumi un atbildes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Testa koda veidošana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Teksta dizains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Fona dizains</a:t>
            </a:r>
          </a:p>
          <a:p>
            <a:endParaRPr lang="lv-LV" sz="2000" dirty="0">
              <a:latin typeface="Bahnschrift Semi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AEBCC-44E3-7957-63D8-2B5903D4995A}"/>
              </a:ext>
            </a:extLst>
          </p:cNvPr>
          <p:cNvSpPr txBox="1"/>
          <p:nvPr/>
        </p:nvSpPr>
        <p:spPr>
          <a:xfrm>
            <a:off x="6400800" y="1882417"/>
            <a:ext cx="500575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Attēlu ievietošana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Programmas pārbaude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Testēšanas žurnāla izveide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Lietotāja rokasgrāmatas izveide</a:t>
            </a:r>
          </a:p>
          <a:p>
            <a:endParaRPr lang="lv-LV" sz="22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v-LV" sz="2200" dirty="0">
                <a:latin typeface="Bahnschrift SemiLight" panose="020B0502040204020203" pitchFamily="34" charset="0"/>
              </a:rPr>
              <a:t>Prezentācijas veidošana</a:t>
            </a:r>
          </a:p>
          <a:p>
            <a:endParaRPr lang="lv-LV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340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1F9809-2CC9-837D-CD1C-1CE0A6C4E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b="775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42BB7A-CA60-42FA-0144-6B6FA5AE2C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8" t="8538" r="45979" b="-17"/>
          <a:stretch/>
        </p:blipFill>
        <p:spPr>
          <a:xfrm>
            <a:off x="-6434211" y="0"/>
            <a:ext cx="5936566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DD5A44-2F73-9C0E-A4CD-0785A7BA5509}"/>
              </a:ext>
            </a:extLst>
          </p:cNvPr>
          <p:cNvSpPr txBox="1"/>
          <p:nvPr/>
        </p:nvSpPr>
        <p:spPr>
          <a:xfrm>
            <a:off x="-5855109" y="1299563"/>
            <a:ext cx="442451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v-LV" sz="4000" b="1" dirty="0">
                <a:latin typeface="Aharoni" panose="02010803020104030203" pitchFamily="2" charset="-79"/>
                <a:cs typeface="Aharoni" panose="02010803020104030203" pitchFamily="2" charset="-79"/>
              </a:rPr>
              <a:t>Secinājumi</a:t>
            </a:r>
            <a:endParaRPr lang="lv-LV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v-LV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000" dirty="0">
                <a:latin typeface="Bahnschrift SemiBold" panose="020B0502040204020203" pitchFamily="34" charset="0"/>
              </a:rPr>
              <a:t>Problēmas projekta izstrādes laikā.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000" dirty="0">
                <a:latin typeface="Bahnschrift SemiBold" panose="020B0502040204020203" pitchFamily="34" charset="0"/>
              </a:rPr>
              <a:t>Personīgais ieguvums.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lv-LV" sz="2000" dirty="0">
                <a:latin typeface="Bahnschrift SemiBold" panose="020B0502040204020203" pitchFamily="34" charset="0"/>
              </a:rPr>
              <a:t>Iespējas turpināt, papildināt, pilveidot projektu.</a:t>
            </a:r>
          </a:p>
        </p:txBody>
      </p:sp>
    </p:spTree>
    <p:extLst>
      <p:ext uri="{BB962C8B-B14F-4D97-AF65-F5344CB8AC3E}">
        <p14:creationId xmlns:p14="http://schemas.microsoft.com/office/powerpoint/2010/main" val="26182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4836</TotalTime>
  <Words>267</Words>
  <Application>Microsoft Office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Aharoni</vt:lpstr>
      <vt:lpstr>Aptos</vt:lpstr>
      <vt:lpstr>Aptos Display</vt:lpstr>
      <vt:lpstr>Arial</vt:lpstr>
      <vt:lpstr>Bahnschrift SemiBold</vt:lpstr>
      <vt:lpstr>Bahnschrift SemiLight</vt:lpstr>
      <vt:lpstr>Office Theme</vt:lpstr>
      <vt:lpstr>Mans projekts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Projekta lietderīgums</vt:lpstr>
      <vt:lpstr>Projekta gaita</vt:lpstr>
      <vt:lpstr>PowerPoint Presentation</vt:lpstr>
      <vt:lpstr>PowerPoint Presentation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Komunikācija</dc:title>
  <dc:creator>Nikola Seleviča</dc:creator>
  <cp:lastModifiedBy>Nikola Seleviča</cp:lastModifiedBy>
  <cp:revision>18</cp:revision>
  <dcterms:created xsi:type="dcterms:W3CDTF">2024-02-18T16:12:05Z</dcterms:created>
  <dcterms:modified xsi:type="dcterms:W3CDTF">2025-03-30T16:05:45Z</dcterms:modified>
</cp:coreProperties>
</file>