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3" r:id="rId4"/>
    <p:sldId id="259" r:id="rId5"/>
    <p:sldId id="261" r:id="rId6"/>
    <p:sldId id="262" r:id="rId7"/>
    <p:sldId id="264" r:id="rId8"/>
    <p:sldId id="265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4280-74F7-4626-B6BF-1A308FC78EBD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B3BBBB-4E3B-477C-8C2A-347E8A06AEDE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4280-74F7-4626-B6BF-1A308FC78EBD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BBBB-4E3B-477C-8C2A-347E8A06AED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4280-74F7-4626-B6BF-1A308FC78EBD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BBBB-4E3B-477C-8C2A-347E8A06AED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4280-74F7-4626-B6BF-1A308FC78EBD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B3BBBB-4E3B-477C-8C2A-347E8A06AEDE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4280-74F7-4626-B6BF-1A308FC78EBD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B3BBBB-4E3B-477C-8C2A-347E8A06AEDE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4280-74F7-4626-B6BF-1A308FC78EBD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B3BBBB-4E3B-477C-8C2A-347E8A06AEDE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4280-74F7-4626-B6BF-1A308FC78EBD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B3BBBB-4E3B-477C-8C2A-347E8A06AEDE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4280-74F7-4626-B6BF-1A308FC78EBD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B3BBBB-4E3B-477C-8C2A-347E8A06AED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4280-74F7-4626-B6BF-1A308FC78EBD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B3BBBB-4E3B-477C-8C2A-347E8A06AED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4280-74F7-4626-B6BF-1A308FC78EBD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B3BBBB-4E3B-477C-8C2A-347E8A06AEDE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4280-74F7-4626-B6BF-1A308FC78EBD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B3BBBB-4E3B-477C-8C2A-347E8A06AEDE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E4E24280-74F7-4626-B6BF-1A308FC78EBD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6DB3BBBB-4E3B-477C-8C2A-347E8A06AEDE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2708920"/>
            <a:ext cx="7543800" cy="914400"/>
          </a:xfrm>
        </p:spPr>
        <p:txBody>
          <a:bodyPr/>
          <a:lstStyle/>
          <a:p>
            <a:pPr algn="ctr"/>
            <a:r>
              <a:rPr lang="ru-RU" dirty="0"/>
              <a:t>БД университета</a:t>
            </a:r>
          </a:p>
        </p:txBody>
      </p:sp>
    </p:spTree>
    <p:extLst>
      <p:ext uri="{BB962C8B-B14F-4D97-AF65-F5344CB8AC3E}">
        <p14:creationId xmlns:p14="http://schemas.microsoft.com/office/powerpoint/2010/main" val="813502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dirty="0" smtClean="0"/>
              <a:t>Структура проекта</a:t>
            </a:r>
            <a:endParaRPr lang="ru-RU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332656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Классы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707904" y="332656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Ресурсы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012160" y="332656"/>
            <a:ext cx="2456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Генерируемы классы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31" y="701986"/>
            <a:ext cx="2534480" cy="42511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279" y="701987"/>
            <a:ext cx="2259169" cy="425112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509" y="701988"/>
            <a:ext cx="2143424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98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5777" y="4437112"/>
            <a:ext cx="7543800" cy="1858144"/>
          </a:xfrm>
        </p:spPr>
        <p:txBody>
          <a:bodyPr/>
          <a:lstStyle/>
          <a:p>
            <a:pPr algn="ctr"/>
            <a:r>
              <a:rPr lang="en-US" sz="4000" dirty="0" err="1" smtClean="0">
                <a:effectLst/>
              </a:rPr>
              <a:t>GreenDao</a:t>
            </a:r>
            <a:r>
              <a:rPr lang="en-US" sz="4000" dirty="0" smtClean="0">
                <a:effectLst/>
              </a:rPr>
              <a:t> </a:t>
            </a:r>
            <a:r>
              <a:rPr lang="en-US" sz="4000" dirty="0">
                <a:effectLst/>
              </a:rPr>
              <a:t>Android ORM </a:t>
            </a:r>
            <a:r>
              <a:rPr lang="ru-RU" sz="4000" dirty="0" smtClean="0">
                <a:effectLst/>
              </a:rPr>
              <a:t>для БД </a:t>
            </a:r>
            <a:r>
              <a:rPr lang="en-US" sz="4000" dirty="0" smtClean="0">
                <a:effectLst/>
              </a:rPr>
              <a:t>SQLite</a:t>
            </a:r>
            <a:endParaRPr lang="ru-RU" sz="4000" dirty="0"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045" y="188640"/>
            <a:ext cx="90730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 smtClean="0"/>
              <a:t>В качестве сторонней библиотеки для работы с </a:t>
            </a:r>
            <a:r>
              <a:rPr lang="en-US" sz="1600" dirty="0" smtClean="0"/>
              <a:t>SQLite </a:t>
            </a:r>
            <a:r>
              <a:rPr lang="ru-RU" sz="1600" dirty="0" smtClean="0"/>
              <a:t>был выбран </a:t>
            </a:r>
            <a:r>
              <a:rPr lang="en-US" sz="1600" dirty="0" err="1" smtClean="0"/>
              <a:t>GreenDao</a:t>
            </a:r>
            <a:r>
              <a:rPr lang="en-US" sz="1600" dirty="0" smtClean="0"/>
              <a:t> ORM</a:t>
            </a:r>
            <a:r>
              <a:rPr lang="ru-RU" sz="1600" dirty="0" smtClean="0"/>
              <a:t>.</a:t>
            </a:r>
          </a:p>
          <a:p>
            <a:pPr algn="just"/>
            <a:r>
              <a:rPr lang="ru-RU" sz="1600" dirty="0" smtClean="0"/>
              <a:t>Данная библиотека позволяет описывать таблицы БД и отношения между ними</a:t>
            </a:r>
          </a:p>
          <a:p>
            <a:pPr algn="just"/>
            <a:r>
              <a:rPr lang="ru-RU" sz="1600" dirty="0" smtClean="0"/>
              <a:t>в виде </a:t>
            </a:r>
            <a:r>
              <a:rPr lang="en-US" sz="1600" dirty="0" smtClean="0"/>
              <a:t>java </a:t>
            </a:r>
            <a:r>
              <a:rPr lang="ru-RU" sz="1600" dirty="0" smtClean="0"/>
              <a:t>классов. Разработчику не приходится думать о написании «сырых» </a:t>
            </a:r>
            <a:r>
              <a:rPr lang="en-US" sz="1600" dirty="0" err="1" smtClean="0"/>
              <a:t>sql</a:t>
            </a:r>
            <a:r>
              <a:rPr lang="en-US" sz="1600" dirty="0" smtClean="0"/>
              <a:t> </a:t>
            </a:r>
            <a:r>
              <a:rPr lang="ru-RU" sz="1600" dirty="0" smtClean="0"/>
              <a:t>запросов</a:t>
            </a:r>
          </a:p>
          <a:p>
            <a:pPr algn="just"/>
            <a:r>
              <a:rPr lang="ru-RU" sz="1600" dirty="0" smtClean="0"/>
              <a:t>При запуске сборки проекта (</a:t>
            </a:r>
            <a:r>
              <a:rPr lang="en-US" sz="1600" dirty="0" smtClean="0"/>
              <a:t>Build) ORM </a:t>
            </a:r>
            <a:r>
              <a:rPr lang="ru-RU" sz="1600" dirty="0" smtClean="0"/>
              <a:t>генерирует классы, конструкторы и методы для работы с БД, основываясь на аннотациях.</a:t>
            </a:r>
            <a:endParaRPr lang="ru-RU" sz="1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637514"/>
            <a:ext cx="3077005" cy="3267531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637514"/>
            <a:ext cx="3248025" cy="3267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639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Grp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4" t="2848" r="3921" b="1914"/>
          <a:stretch/>
        </p:blipFill>
        <p:spPr>
          <a:xfrm>
            <a:off x="179512" y="548680"/>
            <a:ext cx="2040467" cy="4309534"/>
          </a:xfrm>
        </p:spPr>
      </p:pic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2743200" y="3453046"/>
            <a:ext cx="5029200" cy="1128081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Главное меню приложения содержит три раздела: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Группа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Факультет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Студент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dirty="0" smtClean="0"/>
              <a:t>Главное меню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59579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dirty="0" smtClean="0"/>
              <a:t>Интерфейс разделов</a:t>
            </a:r>
            <a:endParaRPr lang="ru-RU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331640" y="332656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Студенты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39952" y="332656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Группы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4224" y="332656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Факультеты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2" t="2233" r="2841" b="3446"/>
          <a:stretch/>
        </p:blipFill>
        <p:spPr>
          <a:xfrm>
            <a:off x="922866" y="701988"/>
            <a:ext cx="2057401" cy="422041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4" r="2993" b="3009"/>
          <a:stretch/>
        </p:blipFill>
        <p:spPr>
          <a:xfrm>
            <a:off x="3573524" y="709936"/>
            <a:ext cx="2099143" cy="420451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3" r="2999" b="3826"/>
          <a:stretch/>
        </p:blipFill>
        <p:spPr>
          <a:xfrm>
            <a:off x="6381212" y="701988"/>
            <a:ext cx="2093921" cy="421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8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760" y="908720"/>
            <a:ext cx="6624736" cy="2448272"/>
          </a:xfrm>
        </p:spPr>
        <p:txBody>
          <a:bodyPr/>
          <a:lstStyle/>
          <a:p>
            <a:r>
              <a:rPr lang="ru-RU" sz="2400" dirty="0" smtClean="0"/>
              <a:t>Каждый раздел содержит два функциональных элемента: </a:t>
            </a:r>
            <a:r>
              <a:rPr lang="en-US" sz="2400" dirty="0" err="1" smtClean="0"/>
              <a:t>RecyclerView</a:t>
            </a:r>
            <a:r>
              <a:rPr lang="en-US" sz="2400" dirty="0" smtClean="0"/>
              <a:t> </a:t>
            </a:r>
            <a:r>
              <a:rPr lang="ru-RU" sz="2400" dirty="0" smtClean="0"/>
              <a:t>и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Button</a:t>
            </a:r>
            <a:r>
              <a:rPr lang="ru-RU" sz="2400" dirty="0" smtClean="0"/>
              <a:t>. </a:t>
            </a:r>
            <a:br>
              <a:rPr lang="ru-RU" sz="2400" dirty="0" smtClean="0"/>
            </a:br>
            <a:r>
              <a:rPr lang="ru-RU" sz="2400" dirty="0" smtClean="0"/>
              <a:t>При нажатии на элемент списка появляется диалоговое окно с предложениями об изменении или удалении записи.</a:t>
            </a:r>
            <a:br>
              <a:rPr lang="ru-RU" sz="2400" dirty="0" smtClean="0"/>
            </a:br>
            <a:r>
              <a:rPr lang="ru-RU" sz="2400" dirty="0" smtClean="0"/>
              <a:t>При удалении происходит проверка на наличие ссылок на элемент.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2" t="2233" r="2841" b="3446"/>
          <a:stretch/>
        </p:blipFill>
        <p:spPr>
          <a:xfrm>
            <a:off x="251520" y="332656"/>
            <a:ext cx="2057401" cy="422041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619486"/>
            <a:ext cx="3086531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3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894" y="4437112"/>
            <a:ext cx="7543800" cy="720080"/>
          </a:xfrm>
        </p:spPr>
        <p:txBody>
          <a:bodyPr/>
          <a:lstStyle/>
          <a:p>
            <a:pPr algn="ctr"/>
            <a:r>
              <a:rPr lang="ru-RU" sz="4000" dirty="0" smtClean="0"/>
              <a:t>Добавление/изменение</a:t>
            </a:r>
            <a:endParaRPr lang="ru-RU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331640" y="332656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Студенты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39952" y="332656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Группы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4224" y="332656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Факультеты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6" t="1659" r="236" b="21728"/>
          <a:stretch/>
        </p:blipFill>
        <p:spPr>
          <a:xfrm>
            <a:off x="812894" y="701988"/>
            <a:ext cx="2264110" cy="363535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4" t="2469" r="2078" b="15836"/>
          <a:stretch/>
        </p:blipFill>
        <p:spPr>
          <a:xfrm>
            <a:off x="3621840" y="701988"/>
            <a:ext cx="2016241" cy="363535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" t="2221" r="2226" b="16667"/>
          <a:stretch/>
        </p:blipFill>
        <p:spPr>
          <a:xfrm>
            <a:off x="6423281" y="701988"/>
            <a:ext cx="2074527" cy="363535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2511" y="5301208"/>
            <a:ext cx="8541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 нажатии на кнопку «Добавить» происходит проверка заполнения полей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785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Фильтрация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0" t="3306" b="5682"/>
          <a:stretch/>
        </p:blipFill>
        <p:spPr>
          <a:xfrm>
            <a:off x="1691680" y="541864"/>
            <a:ext cx="2201401" cy="377613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7"/>
          <a:stretch/>
        </p:blipFill>
        <p:spPr>
          <a:xfrm>
            <a:off x="4860032" y="541865"/>
            <a:ext cx="2271135" cy="377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16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азовая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Базовая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азовая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183</TotalTime>
  <Words>118</Words>
  <Application>Microsoft Office PowerPoint</Application>
  <PresentationFormat>Экран (4:3)</PresentationFormat>
  <Paragraphs>26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Базовая</vt:lpstr>
      <vt:lpstr>БД университета</vt:lpstr>
      <vt:lpstr>Структура проекта</vt:lpstr>
      <vt:lpstr>GreenDao Android ORM для БД SQLite</vt:lpstr>
      <vt:lpstr>Главное меню</vt:lpstr>
      <vt:lpstr>Интерфейс разделов</vt:lpstr>
      <vt:lpstr>Каждый раздел содержит два функциональных элемента: RecyclerView и Button.  При нажатии на элемент списка появляется диалоговое окно с предложениями об изменении или удалении записи. При удалении происходит проверка на наличие ссылок на элемент.</vt:lpstr>
      <vt:lpstr>Добавление/изменение</vt:lpstr>
      <vt:lpstr>Фильтрация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Никитенко Сергей Олегович</dc:creator>
  <cp:lastModifiedBy>Никитенко Сергей Олегович</cp:lastModifiedBy>
  <cp:revision>12</cp:revision>
  <dcterms:created xsi:type="dcterms:W3CDTF">2021-03-01T03:32:03Z</dcterms:created>
  <dcterms:modified xsi:type="dcterms:W3CDTF">2021-03-01T06:35:17Z</dcterms:modified>
</cp:coreProperties>
</file>