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c9f2f097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bc9f2f097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50b5e6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50b5e6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c4f475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c4f475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9f2f097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9f2f097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a4c4f47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a4c4f47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4c4f47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a4c4f47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4c4f475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a4c4f475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4c4f47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a4c4f47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50b5e6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50b5e6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050b5e6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050b5e6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50b5e6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50b5e6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616500" y="1125575"/>
            <a:ext cx="552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Speech Recognition en NLP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 de arquitecturas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1106"/>
            <a:ext cx="9144001" cy="346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Procesamiento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Aplicación de Spelling Corrector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Eliminación de ruido y artefactos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¿Posterior modelado?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¿Cómo podemos convertir audio a texto? - &gt; ASR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¿Métodos clásicos? -&gt;Mel- Frequency Cepstral Coefficients (MFCCs)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Combinación de diferentes tipologías de DNN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audio</a:t>
            </a:r>
            <a:endParaRPr/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590150"/>
            <a:ext cx="81248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audio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1626044"/>
            <a:ext cx="6484501" cy="272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</a:t>
            </a:r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1912150"/>
            <a:ext cx="7939551" cy="1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 de arquitecturas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88" y="1212473"/>
            <a:ext cx="5576126" cy="32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 de arquitecturas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0" y="941525"/>
            <a:ext cx="8772525" cy="34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 de arquitecturas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75" y="1287372"/>
            <a:ext cx="5713050" cy="3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Tipología de arquitecturas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276225"/>
            <a:ext cx="85534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