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57" r:id="rId7"/>
    <p:sldId id="265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 autoAdjust="0"/>
    <p:restoredTop sz="94660"/>
  </p:normalViewPr>
  <p:slideViewPr>
    <p:cSldViewPr snapToGrid="0">
      <p:cViewPr>
        <p:scale>
          <a:sx n="89" d="100"/>
          <a:sy n="8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138A-8C06-4FF7-A3AF-9027675A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6FA2D-2537-405D-A0C2-058F8CF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0A75-2B59-497B-81A6-DA471BE2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C16C-8E97-4369-8CF0-CFBFE71F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0D0B-CD3D-409E-BA11-EE771ADC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B1C8-D532-4C3E-9B8B-45E4CA8F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C309C-9B96-4769-955D-6C75EB8D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416F-0C2B-4EAE-ADBE-C77C10B2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7F5B-2E81-4DB6-B665-69E3A00A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F526-75E2-468F-80B3-EAE4B57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B8DA0-D1B6-4239-9C9A-8EA82187C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9388-67E8-43F6-A417-E4EBB152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C293-2297-452D-B8CC-4042BD6D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C166-B363-4F47-BD2D-F8A9BB88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E813-D8C7-47F4-AF6A-B2ED176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6064-108C-44B6-A62A-821A68D3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A107-194A-41E5-A1E2-D91E2C28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AC13-3021-4DDB-AA76-4C3185B7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E549-D30C-43CB-B2A5-84DC7BEF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D51B-6866-41BF-A7BD-C14F61DC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C678-E853-4649-92DC-7B266637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B2069-939C-497F-A8A8-E23D1F64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48B7-2A43-481E-A463-105EE656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AB7D-7C06-4EF0-B03B-9547BB5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F015-527B-4BA0-AEB5-F164D64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991D-F97D-4E1C-B3F1-793ED0E6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EFB9-2F62-4699-9DED-DB0583347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9744D-D43E-44E0-B0C1-5AF6AEE0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EC95-C7E9-421D-86AA-E3C6A89E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1D52-982F-49CD-98E0-5A0596A8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466B-556F-424F-BAC9-4D7F12B5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41D5-AB7B-4611-8B1D-300FBAE6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5C13-4A8D-48B4-ADCF-24A1BCFF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7F478-AA12-4092-9D5A-9F6567D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9995-35FA-472E-873E-F74F215DE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85578-17BE-4734-8741-46B842746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13E86-99A9-406C-A4C4-36286087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635C8-0645-4ADB-AA1D-591E7AE1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7FDEA-E3E4-497D-A788-DF29B9B8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D8A7-7609-423F-9580-7A4E1BB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4B835-7F31-4C2D-BAC1-19BDF6DC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50B3D-42AB-4EE1-8A28-C806A28F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3C31A-E81D-4FD6-AF86-01A374B1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D346B-BC92-4F8C-8C09-D67CCB0C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15581-524E-40D9-B148-13593CB9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51FB-55F6-4544-BA47-FCF3E327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66A7-2320-4E76-8065-1024B491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6BBE-01AC-4A71-BED8-81579BAA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4919-485C-461E-805E-7A611F77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216F-C56B-4023-BC11-2AD325CE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7961-C983-44AA-B7A3-A6C0949D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1A89-EC15-4FA4-B9AA-12617E3F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3A69-3F6B-4EF0-8A6A-582BD80A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6F07A-9BB6-4D6E-923C-8ECA75A20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9B5A0-653F-4FFF-BC58-4C84297E7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11AA-20C4-4275-9997-B36D6DBF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EF-3831-4F69-B930-62D0E054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711B9-9D2A-442F-B30B-769F58BF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70106-8A06-4284-9BF9-8A63BD29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BD22-5699-462E-8371-5152A448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D2B5-FBA3-4A33-B7E4-949B965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9214-0364-465F-A43E-5722A63AA4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9F6E-221A-4B4C-BBB0-E25164E8A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E33D-7017-4D49-B177-9771B8CA6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9424-EF55-4C48-924C-00B90656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1602-2B31-4E7C-A342-EB9DFBB0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153" y="1122363"/>
            <a:ext cx="10001693" cy="3387616"/>
          </a:xfrm>
        </p:spPr>
        <p:txBody>
          <a:bodyPr>
            <a:normAutofit/>
          </a:bodyPr>
          <a:lstStyle/>
          <a:p>
            <a:r>
              <a:rPr lang="mn-MN" dirty="0"/>
              <a:t>ЗАСВАР ҮЙЛЧИЛГЭЭНИЙ ЗАХИАЛГЫН</a:t>
            </a:r>
            <a:br>
              <a:rPr lang="mn-MN" dirty="0"/>
            </a:br>
            <a:r>
              <a:rPr lang="mn-MN" dirty="0"/>
              <a:t>ПРОГРАМ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43569-5378-4A31-8853-DEF5FCD40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180"/>
            <a:ext cx="9144000" cy="4306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Эхлэл | Олон Улсын Улаанбаатарын Их Сургууль">
            <a:extLst>
              <a:ext uri="{FF2B5EF4-FFF2-40B4-BE49-F238E27FC236}">
                <a16:creationId xmlns:a16="http://schemas.microsoft.com/office/drawing/2014/main" id="{533C15BF-D3D8-4310-BDC8-DEB01877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" y="64244"/>
            <a:ext cx="1058119" cy="10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19AE-DFCD-49E6-A3C4-23FD0C3C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13" y="249307"/>
            <a:ext cx="10515600" cy="1325563"/>
          </a:xfrm>
        </p:spPr>
        <p:txBody>
          <a:bodyPr/>
          <a:lstStyle/>
          <a:p>
            <a:r>
              <a:rPr lang="mn-MN" dirty="0"/>
              <a:t>Системийн зорилго </a:t>
            </a:r>
            <a:endParaRPr lang="en-US" dirty="0"/>
          </a:p>
        </p:txBody>
      </p:sp>
      <p:pic>
        <p:nvPicPr>
          <p:cNvPr id="2050" name="Picture 2" descr="How to write well - Creative Control - iPleaders">
            <a:extLst>
              <a:ext uri="{FF2B5EF4-FFF2-40B4-BE49-F238E27FC236}">
                <a16:creationId xmlns:a16="http://schemas.microsoft.com/office/drawing/2014/main" id="{0D4B864B-21D6-4677-AF0D-E393587E5BF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47159"/>
            <a:ext cx="4649603" cy="464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2C3F6-C975-4039-A7FE-EBEDF94ACC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F7A6A86-D515-437F-A3D8-B2907FC6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02" y="1920328"/>
            <a:ext cx="6068975" cy="30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E045E-E402-4E37-88A7-30E43ED2C083}"/>
              </a:ext>
            </a:extLst>
          </p:cNvPr>
          <p:cNvSpPr/>
          <p:nvPr/>
        </p:nvSpPr>
        <p:spPr>
          <a:xfrm>
            <a:off x="838199" y="18486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n-MN" b="0" i="0" dirty="0">
                <a:effectLst/>
                <a:latin typeface="Arial" panose="020B0604020202020204" pitchFamily="34" charset="0"/>
              </a:rPr>
              <a:t>Уг программ хангамж нь аж ахуйн үйл ажиллагааг автоматжуулах. Цаасан хүсэлтийг</a:t>
            </a:r>
            <a:br>
              <a:rPr lang="mn-MN" dirty="0"/>
            </a:br>
            <a:r>
              <a:rPr lang="mn-MN" b="0" i="0" dirty="0">
                <a:effectLst/>
                <a:latin typeface="Arial" panose="020B0604020202020204" pitchFamily="34" charset="0"/>
              </a:rPr>
              <a:t>цахимжуулах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7869-ED81-4ED7-BD4B-C4BC9FD9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13" y="459581"/>
            <a:ext cx="10515600" cy="1325563"/>
          </a:xfrm>
        </p:spPr>
        <p:txBody>
          <a:bodyPr/>
          <a:lstStyle/>
          <a:p>
            <a:r>
              <a:rPr lang="mn-MN" dirty="0"/>
              <a:t>Ямар асуудалыг шийдвэрлэх вэ</a:t>
            </a:r>
            <a:r>
              <a:rPr lang="en-US" dirty="0"/>
              <a:t>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2622A-30B7-47AF-80FD-2A8E6DAE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0412" y="1819977"/>
            <a:ext cx="5181600" cy="918127"/>
          </a:xfrm>
        </p:spPr>
        <p:txBody>
          <a:bodyPr>
            <a:normAutofit/>
          </a:bodyPr>
          <a:lstStyle/>
          <a:p>
            <a:r>
              <a:rPr lang="mn-MN" sz="2200" dirty="0"/>
              <a:t>Цаасан хүсэлт.</a:t>
            </a:r>
          </a:p>
          <a:p>
            <a:r>
              <a:rPr lang="mn-MN" sz="2200" dirty="0"/>
              <a:t> Захиалгын үйл явцыг мэдэхэд төвөгтэй. </a:t>
            </a:r>
            <a:endParaRPr lang="en-US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9574A7-480A-40F9-81E4-CE9609DE17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74" y="161626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AFBC-E681-4712-A065-1A66C607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06" y="148431"/>
            <a:ext cx="9908894" cy="1325563"/>
          </a:xfrm>
        </p:spPr>
        <p:txBody>
          <a:bodyPr/>
          <a:lstStyle/>
          <a:p>
            <a:r>
              <a:rPr lang="mn-MN" dirty="0"/>
              <a:t>Системийн хэрэглэгч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3667-FA40-49B6-9746-8805B57CE8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mn-MN" dirty="0"/>
              <a:t>Санхүүгийн алба </a:t>
            </a:r>
          </a:p>
          <a:p>
            <a:r>
              <a:rPr lang="mn-MN" dirty="0"/>
              <a:t>Аж ахуйн алба </a:t>
            </a:r>
          </a:p>
          <a:p>
            <a:r>
              <a:rPr lang="mn-MN" dirty="0"/>
              <a:t>Тэнхим алба</a:t>
            </a:r>
          </a:p>
          <a:p>
            <a:r>
              <a:rPr lang="mn-MN" dirty="0"/>
              <a:t>Аж ахуйн албаны ажилчид</a:t>
            </a:r>
          </a:p>
        </p:txBody>
      </p:sp>
      <p:pic>
        <p:nvPicPr>
          <p:cNvPr id="4098" name="Picture 2" descr="zahir accounting software have more than 60.000 users - Best Accounting  Software in Malaysia | Zahir">
            <a:extLst>
              <a:ext uri="{FF2B5EF4-FFF2-40B4-BE49-F238E27FC236}">
                <a16:creationId xmlns:a16="http://schemas.microsoft.com/office/drawing/2014/main" id="{3D1CD561-33E4-4640-8D38-997D09E6DB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1409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9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B55150-9014-46D2-BC5B-32F62A92878D}"/>
              </a:ext>
            </a:extLst>
          </p:cNvPr>
          <p:cNvSpPr/>
          <p:nvPr/>
        </p:nvSpPr>
        <p:spPr>
          <a:xfrm>
            <a:off x="8685911" y="2321503"/>
            <a:ext cx="1135911" cy="1070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709A1-F04E-47E9-B715-2CF20F7E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17" y="2539706"/>
            <a:ext cx="662762" cy="69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1FDDD9-7412-43E4-876C-D9C8B6DFFF01}"/>
              </a:ext>
            </a:extLst>
          </p:cNvPr>
          <p:cNvSpPr/>
          <p:nvPr/>
        </p:nvSpPr>
        <p:spPr>
          <a:xfrm>
            <a:off x="4360235" y="2352848"/>
            <a:ext cx="1135911" cy="1070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FAFA9F-3688-4969-9F1C-A0E038C8B01F}"/>
              </a:ext>
            </a:extLst>
          </p:cNvPr>
          <p:cNvSpPr/>
          <p:nvPr/>
        </p:nvSpPr>
        <p:spPr>
          <a:xfrm>
            <a:off x="2016643" y="2358815"/>
            <a:ext cx="1135911" cy="1070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523E24-6400-4A50-8CB7-0215DB0A7A8F}"/>
              </a:ext>
            </a:extLst>
          </p:cNvPr>
          <p:cNvSpPr/>
          <p:nvPr/>
        </p:nvSpPr>
        <p:spPr>
          <a:xfrm>
            <a:off x="6695856" y="2353368"/>
            <a:ext cx="1135911" cy="1070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4" descr="Master Pc Icon To Determine The Efficiency Of Terminal - Employee Icon Png,  Transparent Png - vhv">
            <a:extLst>
              <a:ext uri="{FF2B5EF4-FFF2-40B4-BE49-F238E27FC236}">
                <a16:creationId xmlns:a16="http://schemas.microsoft.com/office/drawing/2014/main" id="{05DCA9A4-5073-443F-BF25-BC645E72E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7154" y="30868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AC5FD3A-532F-4765-98B6-BC4EC0D2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789" y="2446008"/>
            <a:ext cx="748154" cy="7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and Money icon PNG and SVG Free Download">
            <a:extLst>
              <a:ext uri="{FF2B5EF4-FFF2-40B4-BE49-F238E27FC236}">
                <a16:creationId xmlns:a16="http://schemas.microsoft.com/office/drawing/2014/main" id="{F106345C-E4D6-486A-921A-2BA5E188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75" y="2540226"/>
            <a:ext cx="808074" cy="7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dmin - Free people icons">
            <a:extLst>
              <a:ext uri="{FF2B5EF4-FFF2-40B4-BE49-F238E27FC236}">
                <a16:creationId xmlns:a16="http://schemas.microsoft.com/office/drawing/2014/main" id="{525E8882-AD74-40A5-8DCB-6DBE61D6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94" y="2511879"/>
            <a:ext cx="713627" cy="7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99792902-FBF9-46FE-B755-1F75E49259DC}"/>
              </a:ext>
            </a:extLst>
          </p:cNvPr>
          <p:cNvSpPr/>
          <p:nvPr/>
        </p:nvSpPr>
        <p:spPr>
          <a:xfrm>
            <a:off x="2350947" y="1591436"/>
            <a:ext cx="2599660" cy="722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492F4640-ACD4-488B-BE3F-07CF5710C457}"/>
              </a:ext>
            </a:extLst>
          </p:cNvPr>
          <p:cNvSpPr/>
          <p:nvPr/>
        </p:nvSpPr>
        <p:spPr>
          <a:xfrm>
            <a:off x="5027607" y="1550417"/>
            <a:ext cx="2404552" cy="722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DBC20-1760-452B-B771-45D1B51B9DF7}"/>
              </a:ext>
            </a:extLst>
          </p:cNvPr>
          <p:cNvSpPr txBox="1"/>
          <p:nvPr/>
        </p:nvSpPr>
        <p:spPr>
          <a:xfrm>
            <a:off x="5674248" y="1273418"/>
            <a:ext cx="122983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Үнийн санал </a:t>
            </a:r>
            <a:endParaRPr lang="en-US" sz="1200" b="1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2EB399D-7554-4227-ADCE-AFEDA98533CD}"/>
              </a:ext>
            </a:extLst>
          </p:cNvPr>
          <p:cNvSpPr/>
          <p:nvPr/>
        </p:nvSpPr>
        <p:spPr>
          <a:xfrm rot="10800000">
            <a:off x="2131391" y="3502548"/>
            <a:ext cx="5536458" cy="1782886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3EE0A4BD-9BCD-4B60-8A83-D0391B9D734E}"/>
              </a:ext>
            </a:extLst>
          </p:cNvPr>
          <p:cNvSpPr/>
          <p:nvPr/>
        </p:nvSpPr>
        <p:spPr>
          <a:xfrm rot="10800000">
            <a:off x="4960667" y="3480760"/>
            <a:ext cx="2146623" cy="817248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2FE5887-88B7-4F02-9212-D16FFBCDD8D9}"/>
              </a:ext>
            </a:extLst>
          </p:cNvPr>
          <p:cNvSpPr/>
          <p:nvPr/>
        </p:nvSpPr>
        <p:spPr>
          <a:xfrm>
            <a:off x="5536105" y="2742331"/>
            <a:ext cx="1119789" cy="304800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C827C-5DAD-47E3-AC8E-F17B08E3C05B}"/>
              </a:ext>
            </a:extLst>
          </p:cNvPr>
          <p:cNvSpPr txBox="1"/>
          <p:nvPr/>
        </p:nvSpPr>
        <p:spPr>
          <a:xfrm>
            <a:off x="5536105" y="2409902"/>
            <a:ext cx="122983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Төсөв батласан</a:t>
            </a:r>
            <a:endParaRPr 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B919E1-750E-4153-84BD-FCE0F20EF698}"/>
              </a:ext>
            </a:extLst>
          </p:cNvPr>
          <p:cNvSpPr txBox="1"/>
          <p:nvPr/>
        </p:nvSpPr>
        <p:spPr>
          <a:xfrm>
            <a:off x="4464795" y="4692005"/>
            <a:ext cx="1229832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Төсөв батлах боломжгүй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33C2F-A255-40D3-8CD5-F8B62E0FB42F}"/>
              </a:ext>
            </a:extLst>
          </p:cNvPr>
          <p:cNvSpPr txBox="1"/>
          <p:nvPr/>
        </p:nvSpPr>
        <p:spPr>
          <a:xfrm>
            <a:off x="5529820" y="3685283"/>
            <a:ext cx="1229832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Төсөв батлах боломжгүй</a:t>
            </a:r>
            <a:endParaRPr lang="en-US" sz="1200" b="1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31036755-3C24-4A4E-8477-6A6CF9CCADA1}"/>
              </a:ext>
            </a:extLst>
          </p:cNvPr>
          <p:cNvSpPr/>
          <p:nvPr/>
        </p:nvSpPr>
        <p:spPr>
          <a:xfrm>
            <a:off x="4950607" y="504190"/>
            <a:ext cx="4677336" cy="17828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6D7E44C-7F03-4755-8CE5-FBC4A0F67E7C}"/>
              </a:ext>
            </a:extLst>
          </p:cNvPr>
          <p:cNvSpPr/>
          <p:nvPr/>
        </p:nvSpPr>
        <p:spPr>
          <a:xfrm rot="10800000">
            <a:off x="4360235" y="3456437"/>
            <a:ext cx="5312109" cy="1683142"/>
          </a:xfrm>
          <a:prstGeom prst="curvedDownArrow">
            <a:avLst>
              <a:gd name="adj1" fmla="val 25000"/>
              <a:gd name="adj2" fmla="val 425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F18A2E-96E7-446F-BAC1-657ED0CCB46D}"/>
              </a:ext>
            </a:extLst>
          </p:cNvPr>
          <p:cNvSpPr txBox="1"/>
          <p:nvPr/>
        </p:nvSpPr>
        <p:spPr>
          <a:xfrm>
            <a:off x="6601935" y="161038"/>
            <a:ext cx="122983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Ажил илгээх </a:t>
            </a:r>
            <a:endParaRPr lang="en-US" sz="1200" b="1" dirty="0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FC1308DD-44D8-4617-A730-57581154A77B}"/>
              </a:ext>
            </a:extLst>
          </p:cNvPr>
          <p:cNvSpPr/>
          <p:nvPr/>
        </p:nvSpPr>
        <p:spPr>
          <a:xfrm rot="10800000">
            <a:off x="2016642" y="4435486"/>
            <a:ext cx="7611298" cy="2261475"/>
          </a:xfrm>
          <a:prstGeom prst="curvedDownArrow">
            <a:avLst>
              <a:gd name="adj1" fmla="val 25000"/>
              <a:gd name="adj2" fmla="val 425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CCCFCA-6B50-4866-995C-EEA17D4F8642}"/>
              </a:ext>
            </a:extLst>
          </p:cNvPr>
          <p:cNvSpPr txBox="1"/>
          <p:nvPr/>
        </p:nvSpPr>
        <p:spPr>
          <a:xfrm>
            <a:off x="7662713" y="3917634"/>
            <a:ext cx="1148579" cy="4586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Ажлыг хүлээж авсан дууссан</a:t>
            </a:r>
            <a:endParaRPr 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9BC2E-83DA-4EAA-8F0E-591FF738CCF0}"/>
              </a:ext>
            </a:extLst>
          </p:cNvPr>
          <p:cNvSpPr txBox="1"/>
          <p:nvPr/>
        </p:nvSpPr>
        <p:spPr>
          <a:xfrm>
            <a:off x="5405776" y="6007566"/>
            <a:ext cx="119615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Ажил дууссан</a:t>
            </a:r>
            <a:endParaRPr 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75422-5CDA-42F1-BD4F-3EA3C5BE5887}"/>
              </a:ext>
            </a:extLst>
          </p:cNvPr>
          <p:cNvSpPr txBox="1"/>
          <p:nvPr/>
        </p:nvSpPr>
        <p:spPr>
          <a:xfrm>
            <a:off x="712381" y="504190"/>
            <a:ext cx="5699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dirty="0"/>
              <a:t>Үйл ажиллагааны процесс :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EA228-4DBE-4550-9301-7628018A9920}"/>
              </a:ext>
            </a:extLst>
          </p:cNvPr>
          <p:cNvSpPr txBox="1"/>
          <p:nvPr/>
        </p:nvSpPr>
        <p:spPr>
          <a:xfrm>
            <a:off x="2915979" y="1219079"/>
            <a:ext cx="122983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Захиалга илгээх</a:t>
            </a:r>
            <a:endParaRPr lang="en-US" sz="1200" b="1" dirty="0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B9ADB937-11B0-4C95-98EB-5B2DEFE34810}"/>
              </a:ext>
            </a:extLst>
          </p:cNvPr>
          <p:cNvSpPr/>
          <p:nvPr/>
        </p:nvSpPr>
        <p:spPr>
          <a:xfrm>
            <a:off x="7890519" y="2751813"/>
            <a:ext cx="736639" cy="304800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0533E-3CCA-44D5-9B27-DAF4D3DA636E}"/>
              </a:ext>
            </a:extLst>
          </p:cNvPr>
          <p:cNvSpPr txBox="1"/>
          <p:nvPr/>
        </p:nvSpPr>
        <p:spPr>
          <a:xfrm>
            <a:off x="7683631" y="2177786"/>
            <a:ext cx="1099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mn-MN" sz="1200" b="1" dirty="0"/>
              <a:t>Ажил дууссан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287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C7F1-F949-44B6-9EA1-10E910B9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 Системийн хамгийн чухал модуль 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B0BE42-3DFE-4202-8CBA-AF4BD4B726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284" y="2121066"/>
            <a:ext cx="4572000" cy="366712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A469E91-B4C2-4849-9A63-4C04D4DC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284" y="1546649"/>
            <a:ext cx="5181600" cy="574417"/>
          </a:xfrm>
        </p:spPr>
        <p:txBody>
          <a:bodyPr/>
          <a:lstStyle/>
          <a:p>
            <a:r>
              <a:rPr lang="mn-MN" dirty="0"/>
              <a:t>Захиалгын төлөвийг хянах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728875-783A-47BB-96E1-C4C926A49741}"/>
              </a:ext>
            </a:extLst>
          </p:cNvPr>
          <p:cNvSpPr/>
          <p:nvPr/>
        </p:nvSpPr>
        <p:spPr>
          <a:xfrm rot="10800000">
            <a:off x="5286153" y="2255264"/>
            <a:ext cx="999461" cy="2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AB493A-69B3-482A-B6AE-9AAC6707E25C}"/>
              </a:ext>
            </a:extLst>
          </p:cNvPr>
          <p:cNvSpPr/>
          <p:nvPr/>
        </p:nvSpPr>
        <p:spPr>
          <a:xfrm rot="10800000">
            <a:off x="5289697" y="2872212"/>
            <a:ext cx="999461" cy="2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8474A89-4E48-4A17-826C-7C48E426D71B}"/>
              </a:ext>
            </a:extLst>
          </p:cNvPr>
          <p:cNvSpPr/>
          <p:nvPr/>
        </p:nvSpPr>
        <p:spPr>
          <a:xfrm rot="10800000">
            <a:off x="5300330" y="3572861"/>
            <a:ext cx="999461" cy="2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5496F26-64AD-4CAB-9AFC-0BA06A9E342C}"/>
              </a:ext>
            </a:extLst>
          </p:cNvPr>
          <p:cNvSpPr/>
          <p:nvPr/>
        </p:nvSpPr>
        <p:spPr>
          <a:xfrm rot="10800000">
            <a:off x="5286153" y="4179617"/>
            <a:ext cx="999461" cy="2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0DAC30D-8546-48B4-8183-910981180867}"/>
              </a:ext>
            </a:extLst>
          </p:cNvPr>
          <p:cNvSpPr/>
          <p:nvPr/>
        </p:nvSpPr>
        <p:spPr>
          <a:xfrm rot="10800000">
            <a:off x="5279064" y="4796565"/>
            <a:ext cx="999461" cy="2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30829-517A-41FD-B659-5FD036AC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9" y="3583836"/>
            <a:ext cx="11534598" cy="125397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3462D316-B493-48AB-BF27-1CDCAB7F7BD6}"/>
              </a:ext>
            </a:extLst>
          </p:cNvPr>
          <p:cNvSpPr/>
          <p:nvPr/>
        </p:nvSpPr>
        <p:spPr>
          <a:xfrm rot="10800000">
            <a:off x="675166" y="4922874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11CB01-E5E9-48BD-AA92-A51579F33FFE}"/>
              </a:ext>
            </a:extLst>
          </p:cNvPr>
          <p:cNvSpPr/>
          <p:nvPr/>
        </p:nvSpPr>
        <p:spPr>
          <a:xfrm>
            <a:off x="104716" y="5794744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Захиалгын </a:t>
            </a:r>
            <a:br>
              <a:rPr lang="mn-MN" sz="1400" dirty="0"/>
            </a:br>
            <a:r>
              <a:rPr lang="mn-MN" sz="1400" dirty="0"/>
              <a:t>дугаар</a:t>
            </a:r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2B33EE-BA14-4B1D-8503-5475F6D02015}"/>
              </a:ext>
            </a:extLst>
          </p:cNvPr>
          <p:cNvSpPr/>
          <p:nvPr/>
        </p:nvSpPr>
        <p:spPr>
          <a:xfrm>
            <a:off x="1026040" y="1632098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Захиалгын Он сар өдөр</a:t>
            </a:r>
            <a:endParaRPr lang="en-US" sz="1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EAFEB5-7953-416C-8928-F349CA75C339}"/>
              </a:ext>
            </a:extLst>
          </p:cNvPr>
          <p:cNvSpPr/>
          <p:nvPr/>
        </p:nvSpPr>
        <p:spPr>
          <a:xfrm>
            <a:off x="1562986" y="2429541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2B781F-552C-423C-AF2F-D2FFE8F8AC9D}"/>
              </a:ext>
            </a:extLst>
          </p:cNvPr>
          <p:cNvSpPr/>
          <p:nvPr/>
        </p:nvSpPr>
        <p:spPr>
          <a:xfrm rot="10800000">
            <a:off x="2330138" y="4922874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44025-B279-4371-AC58-3DF04A62654B}"/>
              </a:ext>
            </a:extLst>
          </p:cNvPr>
          <p:cNvSpPr/>
          <p:nvPr/>
        </p:nvSpPr>
        <p:spPr>
          <a:xfrm>
            <a:off x="1759688" y="5794744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Ажил дууссан он сар өдөр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4AE73F-36E2-4D8B-821D-16216182B799}"/>
              </a:ext>
            </a:extLst>
          </p:cNvPr>
          <p:cNvSpPr/>
          <p:nvPr/>
        </p:nvSpPr>
        <p:spPr>
          <a:xfrm>
            <a:off x="2617216" y="1632098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Асуудал үүссэн </a:t>
            </a:r>
            <a:br>
              <a:rPr lang="mn-MN" sz="1400" dirty="0"/>
            </a:br>
            <a:r>
              <a:rPr lang="mn-MN" sz="1400" dirty="0"/>
              <a:t>эд хөрөнгө</a:t>
            </a:r>
            <a:endParaRPr lang="en-US" sz="1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D6B0458-9AFA-4D20-883E-AD1351679A41}"/>
              </a:ext>
            </a:extLst>
          </p:cNvPr>
          <p:cNvSpPr/>
          <p:nvPr/>
        </p:nvSpPr>
        <p:spPr>
          <a:xfrm>
            <a:off x="3154162" y="2429541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3F32923-3C1E-4263-BF52-36C135C514EC}"/>
              </a:ext>
            </a:extLst>
          </p:cNvPr>
          <p:cNvSpPr/>
          <p:nvPr/>
        </p:nvSpPr>
        <p:spPr>
          <a:xfrm rot="10800000">
            <a:off x="3988325" y="4922874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81B671-4C43-462E-8CA8-71FCF58DC8EE}"/>
              </a:ext>
            </a:extLst>
          </p:cNvPr>
          <p:cNvSpPr/>
          <p:nvPr/>
        </p:nvSpPr>
        <p:spPr>
          <a:xfrm>
            <a:off x="3486984" y="5794744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Өрөөний дугаар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D372BD-8FFB-46BF-84A3-1B95E24BD0F5}"/>
              </a:ext>
            </a:extLst>
          </p:cNvPr>
          <p:cNvSpPr/>
          <p:nvPr/>
        </p:nvSpPr>
        <p:spPr>
          <a:xfrm>
            <a:off x="4254138" y="1632098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Тайлбар</a:t>
            </a:r>
            <a:endParaRPr lang="en-US" sz="14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8E91268-4A8F-4D69-AC94-E1982A5ED204}"/>
              </a:ext>
            </a:extLst>
          </p:cNvPr>
          <p:cNvSpPr/>
          <p:nvPr/>
        </p:nvSpPr>
        <p:spPr>
          <a:xfrm>
            <a:off x="4791084" y="2429541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0E08E4-ED26-48F2-95C1-370691EF4FF5}"/>
              </a:ext>
            </a:extLst>
          </p:cNvPr>
          <p:cNvSpPr/>
          <p:nvPr/>
        </p:nvSpPr>
        <p:spPr>
          <a:xfrm rot="10800000">
            <a:off x="5665680" y="4922874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F1D4B8-054D-4E5E-B97A-0D5EB572440B}"/>
              </a:ext>
            </a:extLst>
          </p:cNvPr>
          <p:cNvSpPr/>
          <p:nvPr/>
        </p:nvSpPr>
        <p:spPr>
          <a:xfrm>
            <a:off x="5164339" y="5794744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Захиалагчийн </a:t>
            </a:r>
            <a:br>
              <a:rPr lang="mn-MN" sz="1400" dirty="0"/>
            </a:br>
            <a:r>
              <a:rPr lang="mn-MN" sz="1400" dirty="0"/>
              <a:t>код 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4348AC-ED15-4641-A87D-3EB95066E31B}"/>
              </a:ext>
            </a:extLst>
          </p:cNvPr>
          <p:cNvSpPr/>
          <p:nvPr/>
        </p:nvSpPr>
        <p:spPr>
          <a:xfrm>
            <a:off x="5891060" y="1632098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Аж ажуй баталсан эсэх </a:t>
            </a:r>
            <a:endParaRPr lang="en-US" sz="14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4EBE169-9DB5-422B-B515-27C7BA708E4D}"/>
              </a:ext>
            </a:extLst>
          </p:cNvPr>
          <p:cNvSpPr/>
          <p:nvPr/>
        </p:nvSpPr>
        <p:spPr>
          <a:xfrm>
            <a:off x="6428006" y="2429541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C55E7-F5F3-4335-9E15-6309C5838DB1}"/>
              </a:ext>
            </a:extLst>
          </p:cNvPr>
          <p:cNvSpPr txBox="1"/>
          <p:nvPr/>
        </p:nvSpPr>
        <p:spPr>
          <a:xfrm>
            <a:off x="5408798" y="12402"/>
            <a:ext cx="27401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n-MN" sz="1400" dirty="0"/>
              <a:t>Анхы утга </a:t>
            </a:r>
            <a:r>
              <a:rPr lang="en-US" sz="1400" dirty="0"/>
              <a:t>“null ”</a:t>
            </a:r>
            <a:r>
              <a:rPr lang="mn-MN" sz="1400" dirty="0"/>
              <a:t> байх ба Аж ахуйн алба захиалгыг баталсан тохиолдолд. утгыг 1 болгоно </a:t>
            </a:r>
          </a:p>
          <a:p>
            <a:endParaRPr lang="en-US" sz="14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8008D08-3A41-435E-843B-1E6E9B15E3C9}"/>
              </a:ext>
            </a:extLst>
          </p:cNvPr>
          <p:cNvSpPr/>
          <p:nvPr/>
        </p:nvSpPr>
        <p:spPr>
          <a:xfrm>
            <a:off x="6428006" y="1136631"/>
            <a:ext cx="350874" cy="45293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DBD05D8-CAE0-4F49-9BD2-7654A45A320D}"/>
              </a:ext>
            </a:extLst>
          </p:cNvPr>
          <p:cNvSpPr/>
          <p:nvPr/>
        </p:nvSpPr>
        <p:spPr>
          <a:xfrm rot="10800000">
            <a:off x="7370595" y="4922874"/>
            <a:ext cx="350874" cy="78680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31EC22-A812-47B0-92C8-30497BBD55D8}"/>
              </a:ext>
            </a:extLst>
          </p:cNvPr>
          <p:cNvSpPr/>
          <p:nvPr/>
        </p:nvSpPr>
        <p:spPr>
          <a:xfrm>
            <a:off x="6869254" y="5794744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Үнийн санал</a:t>
            </a:r>
            <a:endParaRPr lang="en-US" sz="14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98BC275-F50B-4C98-9169-56ACFF26D54A}"/>
              </a:ext>
            </a:extLst>
          </p:cNvPr>
          <p:cNvSpPr/>
          <p:nvPr/>
        </p:nvSpPr>
        <p:spPr>
          <a:xfrm>
            <a:off x="7546031" y="2020187"/>
            <a:ext cx="350874" cy="125397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66E1A-6B75-4E08-B404-99A4D0D019DB}"/>
              </a:ext>
            </a:extLst>
          </p:cNvPr>
          <p:cNvSpPr txBox="1"/>
          <p:nvPr/>
        </p:nvSpPr>
        <p:spPr>
          <a:xfrm>
            <a:off x="7527982" y="1010393"/>
            <a:ext cx="299615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n-MN" sz="1400" dirty="0"/>
              <a:t>Анхы утга </a:t>
            </a:r>
            <a:r>
              <a:rPr lang="en-US" sz="1400" dirty="0"/>
              <a:t>“null ”</a:t>
            </a:r>
            <a:r>
              <a:rPr lang="mn-MN" sz="1400" dirty="0"/>
              <a:t> байх ба Аж ахуйн алба санхүүрүү үнийн санал илгээж утгыг өөрчлөнө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4A1E32-D8D2-4D7D-B9A2-94C16DE4AD48}"/>
              </a:ext>
            </a:extLst>
          </p:cNvPr>
          <p:cNvSpPr/>
          <p:nvPr/>
        </p:nvSpPr>
        <p:spPr>
          <a:xfrm>
            <a:off x="8061351" y="1934074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Зурган мэдээлэл</a:t>
            </a:r>
            <a:endParaRPr lang="en-US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F2419F-F6C6-4B79-B9BE-2504F17D16C8}"/>
              </a:ext>
            </a:extLst>
          </p:cNvPr>
          <p:cNvSpPr/>
          <p:nvPr/>
        </p:nvSpPr>
        <p:spPr>
          <a:xfrm>
            <a:off x="8552864" y="2716622"/>
            <a:ext cx="350874" cy="64726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6152023-E254-41A1-80B3-3FCC27DDFD43}"/>
              </a:ext>
            </a:extLst>
          </p:cNvPr>
          <p:cNvSpPr/>
          <p:nvPr/>
        </p:nvSpPr>
        <p:spPr>
          <a:xfrm rot="10800000">
            <a:off x="9258092" y="4954798"/>
            <a:ext cx="350874" cy="107388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30DB45-E647-4FBF-9868-373969435C87}"/>
              </a:ext>
            </a:extLst>
          </p:cNvPr>
          <p:cNvSpPr/>
          <p:nvPr/>
        </p:nvSpPr>
        <p:spPr>
          <a:xfrm>
            <a:off x="8728301" y="6092511"/>
            <a:ext cx="1479535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Төсөв батлах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39BFFF-D673-4101-9508-B18E466AC4CF}"/>
              </a:ext>
            </a:extLst>
          </p:cNvPr>
          <p:cNvSpPr txBox="1"/>
          <p:nvPr/>
        </p:nvSpPr>
        <p:spPr>
          <a:xfrm>
            <a:off x="9705332" y="1839267"/>
            <a:ext cx="20446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n-MN" sz="1400" dirty="0"/>
              <a:t>Анхы утга </a:t>
            </a:r>
            <a:r>
              <a:rPr lang="en-US" sz="1400" dirty="0"/>
              <a:t>“null ”</a:t>
            </a:r>
            <a:r>
              <a:rPr lang="mn-MN" sz="1400" dirty="0"/>
              <a:t> байх ба </a:t>
            </a:r>
            <a:br>
              <a:rPr lang="mn-MN" sz="1400" dirty="0"/>
            </a:br>
            <a:r>
              <a:rPr lang="mn-MN" sz="1400" dirty="0"/>
              <a:t>санхүү батлах товч дархад </a:t>
            </a:r>
            <a:endParaRPr lang="en-US" sz="1400" dirty="0"/>
          </a:p>
          <a:p>
            <a:r>
              <a:rPr lang="en-US" sz="1400" dirty="0"/>
              <a:t>1 </a:t>
            </a:r>
            <a:r>
              <a:rPr lang="mn-MN" sz="1400" dirty="0"/>
              <a:t>утга хийнэ</a:t>
            </a:r>
            <a:endParaRPr lang="en-US" sz="14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0FD8BF2-3ED3-4657-B123-369B56520288}"/>
              </a:ext>
            </a:extLst>
          </p:cNvPr>
          <p:cNvSpPr/>
          <p:nvPr/>
        </p:nvSpPr>
        <p:spPr>
          <a:xfrm rot="2105587">
            <a:off x="9384261" y="2864975"/>
            <a:ext cx="350874" cy="64726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3822330-8537-48E4-8D28-5F063B8F1F14}"/>
              </a:ext>
            </a:extLst>
          </p:cNvPr>
          <p:cNvSpPr/>
          <p:nvPr/>
        </p:nvSpPr>
        <p:spPr>
          <a:xfrm rot="10800000">
            <a:off x="10274040" y="4902933"/>
            <a:ext cx="350874" cy="50776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699D86-EC95-4524-AACF-7006231ECFB6}"/>
              </a:ext>
            </a:extLst>
          </p:cNvPr>
          <p:cNvSpPr/>
          <p:nvPr/>
        </p:nvSpPr>
        <p:spPr>
          <a:xfrm>
            <a:off x="9784364" y="5457184"/>
            <a:ext cx="1479535" cy="50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dirty="0"/>
              <a:t>Аж ахуйн ажилчны код</a:t>
            </a:r>
            <a:endParaRPr lang="en-US" sz="14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D2D5EAA-288C-4EDF-82E1-67EFCAE900C4}"/>
              </a:ext>
            </a:extLst>
          </p:cNvPr>
          <p:cNvSpPr/>
          <p:nvPr/>
        </p:nvSpPr>
        <p:spPr>
          <a:xfrm rot="10800000">
            <a:off x="11341397" y="4876776"/>
            <a:ext cx="350874" cy="98347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8D9DB3-068C-4F39-BD58-51D80DAFAB3E}"/>
              </a:ext>
            </a:extLst>
          </p:cNvPr>
          <p:cNvSpPr txBox="1"/>
          <p:nvPr/>
        </p:nvSpPr>
        <p:spPr>
          <a:xfrm>
            <a:off x="10319063" y="6028687"/>
            <a:ext cx="169610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 = </a:t>
            </a:r>
            <a:r>
              <a:rPr lang="mn-MN" sz="1400" dirty="0"/>
              <a:t>Ажил дууссан </a:t>
            </a:r>
          </a:p>
          <a:p>
            <a:r>
              <a:rPr lang="en-US" sz="1400" dirty="0"/>
              <a:t>1 = </a:t>
            </a:r>
            <a:r>
              <a:rPr lang="mn-MN" sz="1400" dirty="0"/>
              <a:t>Хүлээгдэж байгаа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712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248A-6A18-40DA-B06F-56A7F81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Системийн гаралт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D8DB29-CA32-4F76-AE3D-46EA2BDFD3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2" y="2062294"/>
            <a:ext cx="4803559" cy="30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A8EACD-0263-405B-9BC4-9D518768E7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595" y="2215398"/>
            <a:ext cx="6098191" cy="31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A8C06-C7D4-4D69-A9E6-35CC03573C21}"/>
              </a:ext>
            </a:extLst>
          </p:cNvPr>
          <p:cNvSpPr txBox="1"/>
          <p:nvPr/>
        </p:nvSpPr>
        <p:spPr>
          <a:xfrm>
            <a:off x="838200" y="1473798"/>
            <a:ext cx="387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Захиалгын хуудас хэвлэх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07806-B313-4767-90AA-C822DDC7C072}"/>
              </a:ext>
            </a:extLst>
          </p:cNvPr>
          <p:cNvSpPr txBox="1"/>
          <p:nvPr/>
        </p:nvSpPr>
        <p:spPr>
          <a:xfrm>
            <a:off x="7327751" y="1443262"/>
            <a:ext cx="387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Тайлан татаж авах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2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8E79-96C0-481F-96C2-7EDF8639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D9B67-74A7-4103-A5FD-EAA5B80A09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Meme: &quot;Анхаарал тавьсанд Баярлалаа&quot; - All Templates - Meme-arsenal.com">
            <a:extLst>
              <a:ext uri="{FF2B5EF4-FFF2-40B4-BE49-F238E27FC236}">
                <a16:creationId xmlns:a16="http://schemas.microsoft.com/office/drawing/2014/main" id="{E56E9E14-8746-46AA-809B-FF9166EB85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2" y="136842"/>
            <a:ext cx="9916137" cy="658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0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184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ЗАСВАР ҮЙЛЧИЛГЭЭНИЙ ЗАХИАЛГЫН ПРОГРАМ</vt:lpstr>
      <vt:lpstr>Системийн зорилго </vt:lpstr>
      <vt:lpstr>Ямар асуудалыг шийдвэрлэх вэ ?</vt:lpstr>
      <vt:lpstr>Системийн хэрэглэгч </vt:lpstr>
      <vt:lpstr>PowerPoint Presentation</vt:lpstr>
      <vt:lpstr> Системийн хамгийн чухал модуль </vt:lpstr>
      <vt:lpstr>PowerPoint Presentation</vt:lpstr>
      <vt:lpstr>Системийн гаралт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ЗАСВАР ҮЙЛЧИЛГЭЭНИЙ ЗАХИАЛГЫН ПРОГРАМ</dc:title>
  <dc:creator>97695598999</dc:creator>
  <cp:lastModifiedBy>97695598999</cp:lastModifiedBy>
  <cp:revision>1</cp:revision>
  <dcterms:created xsi:type="dcterms:W3CDTF">2023-05-09T14:19:41Z</dcterms:created>
  <dcterms:modified xsi:type="dcterms:W3CDTF">2023-05-09T19:20:56Z</dcterms:modified>
</cp:coreProperties>
</file>