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66"/>
    <a:srgbClr val="240202"/>
    <a:srgbClr val="F7F4E3"/>
    <a:srgbClr val="73C0BA"/>
    <a:srgbClr val="E05B2E"/>
    <a:srgbClr val="462300"/>
    <a:srgbClr val="42040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187" autoAdjust="0"/>
    <p:restoredTop sz="94660"/>
  </p:normalViewPr>
  <p:slideViewPr>
    <p:cSldViewPr snapToGrid="0">
      <p:cViewPr>
        <p:scale>
          <a:sx n="114" d="100"/>
          <a:sy n="114" d="100"/>
        </p:scale>
        <p:origin x="-228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66607" y="847361"/>
            <a:ext cx="4584138" cy="4471068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63128"/>
            <a:ext cx="466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UNIV.MAJOR.NAME</a:t>
            </a:r>
            <a:endParaRPr lang="ko-KR" altLang="en-US" sz="2800" dirty="0">
              <a:solidFill>
                <a:srgbClr val="F7F4E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3882" y="2421888"/>
            <a:ext cx="2868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SUBJECT</a:t>
            </a:r>
          </a:p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WRITING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5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2192001" cy="6906586"/>
            <a:chOff x="-1" y="0"/>
            <a:chExt cx="12192001" cy="6906586"/>
          </a:xfrm>
        </p:grpSpPr>
        <p:sp>
          <p:nvSpPr>
            <p:cNvPr id="50" name="이등변 삼각형 49"/>
            <p:cNvSpPr/>
            <p:nvPr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428157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37828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47499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457170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2317627" y="2170444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337345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336967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356684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28157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3302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7643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7218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1626" y="3315955"/>
            <a:ext cx="118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STEP1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28986" y="3315955"/>
            <a:ext cx="118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STEP2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53327" y="3315955"/>
            <a:ext cx="118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STEP3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50639" y="3315955"/>
            <a:ext cx="118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STEP4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4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부제목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부제목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자유형 10"/>
          <p:cNvSpPr/>
          <p:nvPr/>
        </p:nvSpPr>
        <p:spPr>
          <a:xfrm>
            <a:off x="428658" y="1260404"/>
            <a:ext cx="11382868" cy="5222589"/>
          </a:xfrm>
          <a:custGeom>
            <a:avLst/>
            <a:gdLst>
              <a:gd name="connsiteX0" fmla="*/ 0 w 11247527"/>
              <a:gd name="connsiteY0" fmla="*/ 0 h 5160493"/>
              <a:gd name="connsiteX1" fmla="*/ 11247527 w 11247527"/>
              <a:gd name="connsiteY1" fmla="*/ 0 h 5160493"/>
              <a:gd name="connsiteX2" fmla="*/ 11247527 w 11247527"/>
              <a:gd name="connsiteY2" fmla="*/ 3697443 h 5160493"/>
              <a:gd name="connsiteX3" fmla="*/ 8441886 w 11247527"/>
              <a:gd name="connsiteY3" fmla="*/ 5160493 h 5160493"/>
              <a:gd name="connsiteX4" fmla="*/ 0 w 11247527"/>
              <a:gd name="connsiteY4" fmla="*/ 5160493 h 51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7527" h="5160493">
                <a:moveTo>
                  <a:pt x="0" y="0"/>
                </a:moveTo>
                <a:lnTo>
                  <a:pt x="11247527" y="0"/>
                </a:lnTo>
                <a:lnTo>
                  <a:pt x="11247527" y="3697443"/>
                </a:lnTo>
                <a:lnTo>
                  <a:pt x="8441886" y="5160493"/>
                </a:lnTo>
                <a:lnTo>
                  <a:pt x="0" y="5160493"/>
                </a:lnTo>
                <a:close/>
              </a:path>
            </a:pathLst>
          </a:custGeom>
          <a:solidFill>
            <a:srgbClr val="73C0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38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부제목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바구니, 오렌지, 녹색, 저장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040" r="15063"/>
          <a:stretch/>
        </p:blipFill>
        <p:spPr bwMode="auto">
          <a:xfrm>
            <a:off x="944802" y="1515895"/>
            <a:ext cx="5194997" cy="483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31402" y="1616378"/>
            <a:ext cx="118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STEP1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1401" y="2016488"/>
            <a:ext cx="5013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picture was taken at a place that appears to be a studio. There is two basket on the floor. One is green, and the other is orange. </a:t>
            </a:r>
            <a:endParaRPr lang="en-US" altLang="ko-KR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1402" y="3632866"/>
            <a:ext cx="118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STEP2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1401" y="4106393"/>
            <a:ext cx="5013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picture was taken at a place that appears to be a studio. There is two basket on the floor. One is green, and the other is orange. </a:t>
            </a:r>
            <a:endParaRPr lang="en-US" altLang="ko-KR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72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87</Words>
  <Application>Microsoft Office PowerPoint</Application>
  <PresentationFormat>사용자 지정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java</cp:lastModifiedBy>
  <cp:revision>11</cp:revision>
  <dcterms:created xsi:type="dcterms:W3CDTF">2017-02-25T07:24:27Z</dcterms:created>
  <dcterms:modified xsi:type="dcterms:W3CDTF">2017-04-10T06:19:19Z</dcterms:modified>
</cp:coreProperties>
</file>