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7" r:id="rId6"/>
    <p:sldId id="261" r:id="rId7"/>
    <p:sldId id="260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79AA"/>
    <a:srgbClr val="CDE9F4"/>
    <a:srgbClr val="1AA5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27CA-6F0E-42ED-98C2-71493ABDABFF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AE37-5BBE-4482-8DBC-AFD50C92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27CA-6F0E-42ED-98C2-71493ABDABFF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AE37-5BBE-4482-8DBC-AFD50C92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84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27CA-6F0E-42ED-98C2-71493ABDABFF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AE37-5BBE-4482-8DBC-AFD50C92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97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27CA-6F0E-42ED-98C2-71493ABDABFF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AE37-5BBE-4482-8DBC-AFD50C92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14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27CA-6F0E-42ED-98C2-71493ABDABFF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AE37-5BBE-4482-8DBC-AFD50C92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95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27CA-6F0E-42ED-98C2-71493ABDABFF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AE37-5BBE-4482-8DBC-AFD50C92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9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27CA-6F0E-42ED-98C2-71493ABDABFF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AE37-5BBE-4482-8DBC-AFD50C92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3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27CA-6F0E-42ED-98C2-71493ABDABFF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AE37-5BBE-4482-8DBC-AFD50C92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42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27CA-6F0E-42ED-98C2-71493ABDABFF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AE37-5BBE-4482-8DBC-AFD50C92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60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27CA-6F0E-42ED-98C2-71493ABDABFF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AE37-5BBE-4482-8DBC-AFD50C92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96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27CA-6F0E-42ED-98C2-71493ABDABFF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AE37-5BBE-4482-8DBC-AFD50C92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44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327CA-6F0E-42ED-98C2-71493ABDABFF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8AE37-5BBE-4482-8DBC-AFD50C92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53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880" y="2650267"/>
            <a:ext cx="468403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</a:rPr>
              <a:t>PRESENTATION</a:t>
            </a:r>
          </a:p>
          <a:p>
            <a:r>
              <a:rPr lang="en-US" altLang="ko-KR" sz="2000" b="1" dirty="0" smtClean="0">
                <a:solidFill>
                  <a:schemeClr val="bg1"/>
                </a:solidFill>
              </a:rPr>
              <a:t>PRESENTATIONPRESENTATION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5694928"/>
            <a:ext cx="280410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PRESENTATION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PRESENTATIONPRESENTATION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PRESENTATIONPRESENTATION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PRESENTATIONPRESENTATION</a:t>
            </a:r>
          </a:p>
        </p:txBody>
      </p:sp>
    </p:spTree>
    <p:extLst>
      <p:ext uri="{BB962C8B-B14F-4D97-AF65-F5344CB8AC3E}">
        <p14:creationId xmlns:p14="http://schemas.microsoft.com/office/powerpoint/2010/main" val="298392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34854" y="0"/>
            <a:ext cx="3560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</a:rPr>
              <a:t>05. PRESEN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499" y="3128769"/>
            <a:ext cx="215636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01. PRESEN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PRESENTATION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PRESENTATION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PRESENTATION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PRESENTATION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PRESENTATION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PRESENTATION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PRESENTATION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PRESENTATION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PRESENTATION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PRESENTATION</a:t>
            </a:r>
          </a:p>
          <a:p>
            <a:pPr algn="ctr"/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1819" y="3118829"/>
            <a:ext cx="215636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02. PRESEN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PRESENTATION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PRESENTATION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PRESENTATION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PRESENTATION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PRESENTATION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PRESENTATION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PRESENTATION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PRESENTATION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PRESENTATION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PRESENTATION</a:t>
            </a:r>
          </a:p>
          <a:p>
            <a:pPr algn="ctr"/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59826" y="3108890"/>
            <a:ext cx="215636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03. PRESEN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PRESENTATION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PRESENTATION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PRESENTATION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PRESENTATION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PRESENTATION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PRESENTATION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PRESENTATION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PRESENTATION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PRESENTATION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PRESENTATION</a:t>
            </a:r>
          </a:p>
          <a:p>
            <a:pPr algn="ctr"/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/>
            <a:endParaRPr lang="en-US" altLang="ko-KR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926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34854" y="0"/>
            <a:ext cx="3560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</a:rPr>
              <a:t>05. PRESEN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21060"/>
            <a:ext cx="2490768" cy="41256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019" y="1916832"/>
            <a:ext cx="2490768" cy="41256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676" y="1916832"/>
            <a:ext cx="2490768" cy="412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76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1880" y="2650267"/>
            <a:ext cx="393812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</a:rPr>
              <a:t>THANK YOU</a:t>
            </a:r>
          </a:p>
          <a:p>
            <a:r>
              <a:rPr lang="en-US" altLang="ko-KR" sz="2000" b="1" dirty="0" smtClean="0">
                <a:solidFill>
                  <a:schemeClr val="bg1"/>
                </a:solidFill>
              </a:rPr>
              <a:t>PRESENTATIONPRESENTATIO</a:t>
            </a:r>
          </a:p>
        </p:txBody>
      </p:sp>
    </p:spTree>
    <p:extLst>
      <p:ext uri="{BB962C8B-B14F-4D97-AF65-F5344CB8AC3E}">
        <p14:creationId xmlns:p14="http://schemas.microsoft.com/office/powerpoint/2010/main" val="137317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96136" y="2276872"/>
            <a:ext cx="2804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01. PRESENTATION</a:t>
            </a:r>
          </a:p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PRESENTATIONPRESENTATION</a:t>
            </a:r>
          </a:p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PRESENTATIONPRESENTATION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34854" y="0"/>
            <a:ext cx="3560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</a:rPr>
              <a:t>01. PRESEN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3573016"/>
            <a:ext cx="2804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02. PRESENTATION</a:t>
            </a:r>
          </a:p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PRESENTATIONPRESENTATION</a:t>
            </a:r>
          </a:p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PRESENTATIONPRESENTATION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10285" y="4797152"/>
            <a:ext cx="2804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03. PRESENTATION</a:t>
            </a:r>
          </a:p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PRESENTATIONPRESENTATION</a:t>
            </a:r>
          </a:p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PRESENTATIONPRESENTATION</a:t>
            </a:r>
          </a:p>
        </p:txBody>
      </p:sp>
    </p:spTree>
    <p:extLst>
      <p:ext uri="{BB962C8B-B14F-4D97-AF65-F5344CB8AC3E}">
        <p14:creationId xmlns:p14="http://schemas.microsoft.com/office/powerpoint/2010/main" val="91287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34854" y="0"/>
            <a:ext cx="3560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</a:rPr>
              <a:t>01. PRESEN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91880" y="2276872"/>
            <a:ext cx="2160240" cy="792088"/>
          </a:xfrm>
          <a:prstGeom prst="rect">
            <a:avLst/>
          </a:prstGeom>
          <a:solidFill>
            <a:srgbClr val="CDE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186264" y="3590600"/>
            <a:ext cx="2808312" cy="792088"/>
          </a:xfrm>
          <a:prstGeom prst="rect">
            <a:avLst/>
          </a:prstGeom>
          <a:solidFill>
            <a:srgbClr val="1AA5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14144" y="4823528"/>
            <a:ext cx="3339189" cy="792088"/>
          </a:xfrm>
          <a:prstGeom prst="rect">
            <a:avLst/>
          </a:prstGeom>
          <a:solidFill>
            <a:srgbClr val="137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49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34854" y="0"/>
            <a:ext cx="3560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</a:rPr>
              <a:t>02. PRESEN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185" y="1939479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/>
              <a:t>01</a:t>
            </a:r>
            <a:endParaRPr lang="ko-KR" alt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1869012"/>
            <a:ext cx="54235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PRESENTATIONPRESENTATIONPRESENTATIONPRESENTATION</a:t>
            </a:r>
          </a:p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PRESENTATIONPRESENTATIONPRESENTATIONPRESENTATION</a:t>
            </a:r>
          </a:p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PRESENTATIONPRESENTATIONPRESENTATIONPRESENTATION</a:t>
            </a:r>
          </a:p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PRESENTATIONPRESENTATIONPRESENTATIONPRESENTATION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7826" y="3643483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/>
              <a:t>02</a:t>
            </a:r>
            <a:endParaRPr lang="ko-KR" altLang="en-US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66273" y="3573016"/>
            <a:ext cx="54235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PRESENTATIONPRESENTATIONPRESENTATIONPRESENTATION</a:t>
            </a:r>
          </a:p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PRESENTATIONPRESENTATIONPRESENTATIONPRESENTATION</a:t>
            </a:r>
          </a:p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PRESENTATIONPRESENTATIONPRESENTATIONPRESENTATION</a:t>
            </a:r>
          </a:p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PRESENTATIONPRESENTATIONPRESENTATIONPRESENTATION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90701" y="5299667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/>
              <a:t>03</a:t>
            </a:r>
            <a:endParaRPr lang="ko-KR" altLang="en-US" sz="4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069148" y="5229200"/>
            <a:ext cx="54235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PRESENTATIONPRESENTATIONPRESENTATIONPRESENTATION</a:t>
            </a:r>
          </a:p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PRESENTATIONPRESENTATIONPRESENTATIONPRESENTATION</a:t>
            </a:r>
          </a:p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PRESENTATIONPRESENTATIONPRESENTATIONPRESENTATION</a:t>
            </a:r>
          </a:p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PRESENTATIONPRESENTATIONPRESENTATIONPRESENTATION</a:t>
            </a:r>
          </a:p>
        </p:txBody>
      </p:sp>
    </p:spTree>
    <p:extLst>
      <p:ext uri="{BB962C8B-B14F-4D97-AF65-F5344CB8AC3E}">
        <p14:creationId xmlns:p14="http://schemas.microsoft.com/office/powerpoint/2010/main" val="352749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5013176"/>
            <a:ext cx="6397606" cy="13817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52" y="1646384"/>
            <a:ext cx="6401695" cy="140066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26" y="3327433"/>
            <a:ext cx="6411098" cy="14015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34854" y="0"/>
            <a:ext cx="3560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</a:rPr>
              <a:t>02. PRESEN</a:t>
            </a:r>
          </a:p>
        </p:txBody>
      </p:sp>
    </p:spTree>
    <p:extLst>
      <p:ext uri="{BB962C8B-B14F-4D97-AF65-F5344CB8AC3E}">
        <p14:creationId xmlns:p14="http://schemas.microsoft.com/office/powerpoint/2010/main" val="296874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60387" y="2381979"/>
            <a:ext cx="2804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01. PRESENTATION</a:t>
            </a:r>
          </a:p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PRESENTATIONPRESENTATION</a:t>
            </a:r>
          </a:p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59832" y="5661248"/>
            <a:ext cx="2804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02. PRESENTATION</a:t>
            </a:r>
          </a:p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PRESENTATIONPRESENTATION</a:t>
            </a:r>
          </a:p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PRESENTATIONPRESENTATION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3723" y="1805915"/>
            <a:ext cx="2804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03. PRESENTATION</a:t>
            </a:r>
          </a:p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PRESENTATIONPRESENTATION</a:t>
            </a:r>
          </a:p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PRESENTATIONPRESENTATION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4854" y="0"/>
            <a:ext cx="3560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</a:rPr>
              <a:t>03. PRESEN</a:t>
            </a:r>
          </a:p>
        </p:txBody>
      </p:sp>
    </p:spTree>
    <p:extLst>
      <p:ext uri="{BB962C8B-B14F-4D97-AF65-F5344CB8AC3E}">
        <p14:creationId xmlns:p14="http://schemas.microsoft.com/office/powerpoint/2010/main" val="17373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34854" y="0"/>
            <a:ext cx="3560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</a:rPr>
              <a:t>03. PRESEN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844824"/>
            <a:ext cx="4032448" cy="400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7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34854" y="0"/>
            <a:ext cx="3560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</a:rPr>
              <a:t>04. PRESEN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78242" y="3438939"/>
            <a:ext cx="280410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02. PRESEN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PRESENTATIONPRESENTATION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PRESENTATIONPRESENTATION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PRESENTATIONPRESENTATION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28184" y="3419059"/>
            <a:ext cx="21563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03. PRESEN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PRESENTATION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PRESENTATION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PRESENTATION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3484165"/>
            <a:ext cx="21563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01. PRESEN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PRESENTATION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PRESENTATION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PRESENTATION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216932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5156856" y="2204864"/>
            <a:ext cx="3384376" cy="3384376"/>
          </a:xfrm>
          <a:prstGeom prst="ellipse">
            <a:avLst/>
          </a:prstGeom>
          <a:solidFill>
            <a:srgbClr val="137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83568" y="2204864"/>
            <a:ext cx="3384376" cy="3384376"/>
          </a:xfrm>
          <a:prstGeom prst="ellipse">
            <a:avLst/>
          </a:prstGeom>
          <a:solidFill>
            <a:srgbClr val="CDE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134854" y="0"/>
            <a:ext cx="3560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</a:rPr>
              <a:t>04. PRESEN</a:t>
            </a:r>
          </a:p>
        </p:txBody>
      </p:sp>
      <p:sp>
        <p:nvSpPr>
          <p:cNvPr id="7" name="타원 6"/>
          <p:cNvSpPr/>
          <p:nvPr/>
        </p:nvSpPr>
        <p:spPr>
          <a:xfrm>
            <a:off x="2915816" y="2204864"/>
            <a:ext cx="3384376" cy="3384376"/>
          </a:xfrm>
          <a:prstGeom prst="ellipse">
            <a:avLst/>
          </a:prstGeom>
          <a:solidFill>
            <a:srgbClr val="1AA5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215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143</Words>
  <Application>Microsoft Office PowerPoint</Application>
  <PresentationFormat>화면 슬라이드 쇼(4:3)</PresentationFormat>
  <Paragraphs>98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</dc:creator>
  <cp:lastModifiedBy>park</cp:lastModifiedBy>
  <cp:revision>5</cp:revision>
  <dcterms:created xsi:type="dcterms:W3CDTF">2016-07-26T02:19:50Z</dcterms:created>
  <dcterms:modified xsi:type="dcterms:W3CDTF">2016-07-26T10:20:14Z</dcterms:modified>
</cp:coreProperties>
</file>