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A0D0-D6D5-E07E-B449-E29E6A7EC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9B9E1-8D65-A1B6-9932-865B88D9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1370-BEA2-D8F8-8895-6C6E7E88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E199A-37F5-AC30-F931-0ECBD386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4DEE2-EA05-5367-7EC4-90AE140C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6A92-50A5-73DB-14A6-9FED18E5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E860C-CB69-8806-E617-4B9B6972D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07D4F-FA27-A58D-235B-5AEA4917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AB75-B67D-9C58-4CA1-79DD7B65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29F9-A7B3-888F-B29D-2DE38B9C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FABC2-F4C0-9868-E6D7-C3A219E0C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F052B-23C0-539D-F485-F652166F9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95CF-10E7-CDDD-F09D-A6115787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E530-F1EE-BCBB-07AF-C50BF07A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A244-8DA2-D374-210A-D08F1E80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1737-FAFF-B7DA-3D97-3E01C3A3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4E53-3D1C-E828-087E-DFA2E5AC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F1CA-4344-773F-2BFB-651AB6EA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175BC-1465-5B6F-C8D2-D362F184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BD19-BEE6-F60D-E4D5-03948DA6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9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A089-2461-415F-50AC-3F3C4FC1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7B10C-4EB0-0776-90AD-1739685C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14C1A-967C-82E7-EA5D-C23E8EA4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99EF-3FD7-04B0-4506-0CB8A5D5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F297-3877-D586-A88F-F6CAD630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B699-C594-B1C9-C3C8-DFC78A59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42F7-35E8-E922-E37B-221957A88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7AAFF-C982-BFEC-A249-95C200A9B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774A4-222A-5697-0A17-6A5B550F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755AE-6211-3E5D-BB4F-3F606E9A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3F7DC-4FC8-841E-073F-FF8112F3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61B8-C67B-3579-4DE8-7A807141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F61C2-BA81-E873-F82F-642C8549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ED8A5-BA4F-5BB9-AB84-B24BA22B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722C3-DB3F-FA76-5FA6-95E068BB5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3AF10-3D99-C023-68FA-1A49AAB4A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977F6-317E-4F41-E2EE-0C156BF0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298F5-81F5-8C74-9535-CF96FA0C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C9A04-0FB0-6EAF-4736-162FFC56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1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715C-D14C-F27E-C083-DFF114D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8E68B-AE5E-4114-67D0-0F259AF6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09F5C-1856-06B1-779F-102A2CC1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49B02-3B6B-221D-3B90-DBB2ADD1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98F15-28FF-EA6D-7B69-8FC3D234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AB4C6-CB3A-BF10-037D-1317CA73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5665-AA33-2981-9CA1-CDF48BE9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FD2D-0EE8-5650-6FA7-AED9A813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DA9E-25AC-FA29-26D1-E4DE90B8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52ABB-82DA-6C2D-33D7-B03CE60F3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DDD07-3A36-92CB-26BF-1ED587E2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E6822-8C62-4653-FF17-34714022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301FC-7497-563B-4AF1-2CB74683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4717-01AA-5138-1621-4CFCD64A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572C1-C3CD-72F0-8EB1-382876F7B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CB119-6D39-49D9-1629-793A37A0B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F3D41-F821-D482-AA2D-610953FA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CB859-1390-B674-2AA6-867ADAF8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762C7-4BDF-6B93-EB7E-35C2DDF9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tx1">
                <a:lumMod val="85000"/>
                <a:lumOff val="15000"/>
              </a:schemeClr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E720E-D8E4-AA7A-DDF4-1664B905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BBF2-885F-E0A1-5A47-F6E53F3CB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901F-69B5-FFF1-455E-35D97556E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9637E-C44B-481C-AC64-A811FB28FF1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8DA-7CB7-035E-35FE-626FDCDD0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6FF4-7C92-6207-6BA0-EF6A45EDF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6" descr="Premium Photo | Cute Blue Robot Design with Matching Blue Background AI ML  Futuristic wallpaper background">
            <a:extLst>
              <a:ext uri="{FF2B5EF4-FFF2-40B4-BE49-F238E27FC236}">
                <a16:creationId xmlns:a16="http://schemas.microsoft.com/office/drawing/2014/main" id="{08F0C68F-8C62-2168-8D34-8FB94EC77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r="103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utoShape 12" descr="500+ Machine Learning Pictures | Download Free Images on Unsplash">
            <a:extLst>
              <a:ext uri="{FF2B5EF4-FFF2-40B4-BE49-F238E27FC236}">
                <a16:creationId xmlns:a16="http://schemas.microsoft.com/office/drawing/2014/main" id="{976ECC4C-B0B0-69C0-77D5-8643AABF02BA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477980" y="2235839"/>
            <a:ext cx="5275705" cy="14836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 brief introduction to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46FA9-8729-2701-A16C-7E148AE6D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42849"/>
            <a:ext cx="4926965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How machines evolved from sounding like steam engines to coherent speech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12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0DE906-7055-D7B7-EFAB-7BDE5C6A41B0}"/>
              </a:ext>
            </a:extLst>
          </p:cNvPr>
          <p:cNvSpPr txBox="1"/>
          <p:nvPr/>
        </p:nvSpPr>
        <p:spPr>
          <a:xfrm>
            <a:off x="56388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8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A brief introduction to AI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Nitesh Yadav</dc:creator>
  <cp:lastModifiedBy>Nitesh Yadav</cp:lastModifiedBy>
  <cp:revision>2</cp:revision>
  <dcterms:created xsi:type="dcterms:W3CDTF">2024-08-12T12:33:39Z</dcterms:created>
  <dcterms:modified xsi:type="dcterms:W3CDTF">2024-08-12T15:04:19Z</dcterms:modified>
</cp:coreProperties>
</file>