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9" r:id="rId13"/>
  </p:sldMasterIdLst>
  <p:sldIdLst>
    <p:sldId id="256" r:id="rId15"/>
    <p:sldId id="266" r:id="rId16"/>
    <p:sldId id="257" r:id="rId17"/>
    <p:sldId id="258" r:id="rId18"/>
    <p:sldId id="259" r:id="rId19"/>
    <p:sldId id="260" r:id="rId20"/>
    <p:sldId id="262" r:id="rId21"/>
    <p:sldId id="261" r:id="rId22"/>
    <p:sldId id="263" r:id="rId23"/>
    <p:sldId id="264" r:id="rId24"/>
    <p:sldId id="265" r:id="rId25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4/26/2019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4/26/2019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4/26/2019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4/26/2019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4/26/2019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4/26/2019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4/26/2019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4/26/2019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4/26/2019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4/26/2019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4/26/2019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4/26/2019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800910941.jpeg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78191035705.png"></Relationship><Relationship Id="rId3" Type="http://schemas.openxmlformats.org/officeDocument/2006/relationships/image" Target="../media/fImage3858161048145.png"></Relationship><Relationship Id="rId4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80091103281.jpeg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4433728467.png"></Relationship><Relationship Id="rId3" Type="http://schemas.openxmlformats.org/officeDocument/2006/relationships/image" Target="../media/fImage618826334.png"></Relationship><Relationship Id="rId4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6827766500.png"></Relationship><Relationship Id="rId3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6980799169.png"></Relationship><Relationship Id="rId3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5916845724.png"></Relationship><Relationship Id="rId3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5916901478.png"></Relationship><Relationship Id="rId3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3135919358.png"></Relationship><Relationship Id="rId3" Type="http://schemas.openxmlformats.org/officeDocument/2006/relationships/image" Target="../media/fImage2911936962.png"></Relationship><Relationship Id="rId4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6755994464.png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183515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Let’s Make SlackBot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52545" y="1859280"/>
            <a:ext cx="4486910" cy="4401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 rot="0">
            <a:off x="2047875" y="636270"/>
            <a:ext cx="77495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7. 원하는 채널에 이미자!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180" y="1675765"/>
            <a:ext cx="8081645" cy="4028440"/>
          </a:xfrm>
          <a:prstGeom prst="rect"/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68845" y="1379220"/>
            <a:ext cx="4349115" cy="35325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52545" y="1677035"/>
            <a:ext cx="4486910" cy="4401185"/>
          </a:xfrm>
          <a:prstGeom prst="rect"/>
          <a:noFill/>
        </p:spPr>
      </p:pic>
      <p:sp>
        <p:nvSpPr>
          <p:cNvPr id="2" name="텍스트 상자 1"/>
          <p:cNvSpPr txBox="1">
            <a:spLocks/>
          </p:cNvSpPr>
          <p:nvPr/>
        </p:nvSpPr>
        <p:spPr>
          <a:xfrm rot="0">
            <a:off x="4587875" y="1679575"/>
            <a:ext cx="7749540" cy="13239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0" cap="none" dirty="0" smtClean="0" b="0" strike="noStrike">
                <a:latin typeface="맑은 고딕" charset="0"/>
                <a:ea typeface="맑은 고딕" charset="0"/>
              </a:rPr>
              <a:t>수고링</a:t>
            </a:r>
            <a:endParaRPr lang="ko-KR" altLang="en-US" sz="8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-2953385" y="-180975"/>
            <a:ext cx="103644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사건의 개요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ctrTitle" idx="1"/>
          </p:nvPr>
        </p:nvSpPr>
        <p:spPr>
          <a:xfrm rot="0">
            <a:off x="720090" y="1539240"/>
            <a:ext cx="103644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할 일이 없다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ctrTitle" idx="2"/>
          </p:nvPr>
        </p:nvSpPr>
        <p:spPr>
          <a:xfrm rot="0">
            <a:off x="721995" y="3012440"/>
            <a:ext cx="103644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그럼 뭘 할까?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ctrTitle" idx="3"/>
          </p:nvPr>
        </p:nvSpPr>
        <p:spPr>
          <a:xfrm rot="0">
            <a:off x="709930" y="4611370"/>
            <a:ext cx="10364470" cy="1472565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이론 공부 지겹다 -&gt; 하나 만들자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47850" y="1682750"/>
            <a:ext cx="8984615" cy="221932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1849120" y="944880"/>
            <a:ext cx="77495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기본 동작 방식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53565" y="5615305"/>
            <a:ext cx="2694305" cy="79692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1846580" y="4318000"/>
            <a:ext cx="774954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@Override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Method(){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	...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}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 rot="0">
            <a:off x="1948180" y="400050"/>
            <a:ext cx="77495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1. 쉐도우 복서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11045" y="1181100"/>
            <a:ext cx="8177530" cy="50907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 rot="0">
            <a:off x="1948180" y="400050"/>
            <a:ext cx="77495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2. 심심이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50085" y="1207135"/>
            <a:ext cx="8686165" cy="44342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 rot="0">
            <a:off x="1948180" y="400050"/>
            <a:ext cx="77495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3. 대답장인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55800" y="1346835"/>
            <a:ext cx="8854440" cy="41827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 rot="0">
            <a:off x="1948180" y="400050"/>
            <a:ext cx="77495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4. 말거는 애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55800" y="1346835"/>
            <a:ext cx="8854440" cy="41827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 rot="0">
            <a:off x="1948180" y="400050"/>
            <a:ext cx="77495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5. 너야 너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50085" y="1615440"/>
            <a:ext cx="7232650" cy="1354455"/>
          </a:xfrm>
          <a:prstGeom prst="rect"/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45640" y="3432175"/>
            <a:ext cx="7237095" cy="14890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 rot="0">
            <a:off x="1948180" y="400050"/>
            <a:ext cx="77495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6. 세션 - 사용자 구분 용도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55165" y="1451610"/>
            <a:ext cx="8768080" cy="39039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0</Paragraphs>
  <Words>30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조석훈</dc:creator>
  <cp:lastModifiedBy>조석훈</cp:lastModifiedBy>
</cp:coreProperties>
</file>