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320" r:id="rId4"/>
    <p:sldId id="321" r:id="rId5"/>
    <p:sldId id="323" r:id="rId6"/>
    <p:sldId id="345" r:id="rId7"/>
    <p:sldId id="348" r:id="rId8"/>
    <p:sldId id="350" r:id="rId9"/>
    <p:sldId id="351" r:id="rId10"/>
    <p:sldId id="352" r:id="rId11"/>
    <p:sldId id="343" r:id="rId12"/>
    <p:sldId id="258" r:id="rId13"/>
    <p:sldId id="329" r:id="rId14"/>
    <p:sldId id="324" r:id="rId15"/>
    <p:sldId id="336" r:id="rId16"/>
    <p:sldId id="342" r:id="rId17"/>
    <p:sldId id="335" r:id="rId18"/>
    <p:sldId id="337" r:id="rId19"/>
    <p:sldId id="341" r:id="rId20"/>
    <p:sldId id="338" r:id="rId21"/>
    <p:sldId id="340" r:id="rId22"/>
    <p:sldId id="331" r:id="rId23"/>
    <p:sldId id="333" r:id="rId24"/>
    <p:sldId id="334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B"/>
    <a:srgbClr val="D0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1A205-EC07-8942-9B15-61E77AF9B352}" v="53" dt="2024-01-10T13:36:57.78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/>
    <p:restoredTop sz="78028" autoAdjust="0"/>
  </p:normalViewPr>
  <p:slideViewPr>
    <p:cSldViewPr snapToGrid="0">
      <p:cViewPr varScale="1">
        <p:scale>
          <a:sx n="95" d="100"/>
          <a:sy n="95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vin King" userId="4ad3f09d23e9f19d" providerId="LiveId" clId="{549DD9C8-AB00-064F-B528-745264D66708}"/>
    <pc:docChg chg="undo redo custSel addSld delSld modSld">
      <pc:chgData name="Zevin King" userId="4ad3f09d23e9f19d" providerId="LiveId" clId="{549DD9C8-AB00-064F-B528-745264D66708}" dt="2023-12-20T07:07:29.150" v="186" actId="1076"/>
      <pc:docMkLst>
        <pc:docMk/>
      </pc:docMkLst>
      <pc:sldChg chg="modSp mod">
        <pc:chgData name="Zevin King" userId="4ad3f09d23e9f19d" providerId="LiveId" clId="{549DD9C8-AB00-064F-B528-745264D66708}" dt="2023-12-20T07:01:14.659" v="37" actId="20577"/>
        <pc:sldMkLst>
          <pc:docMk/>
          <pc:sldMk cId="0" sldId="256"/>
        </pc:sldMkLst>
        <pc:spChg chg="mod">
          <ac:chgData name="Zevin King" userId="4ad3f09d23e9f19d" providerId="LiveId" clId="{549DD9C8-AB00-064F-B528-745264D66708}" dt="2023-12-20T07:01:06.779" v="23" actId="20577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Zevin King" userId="4ad3f09d23e9f19d" providerId="LiveId" clId="{549DD9C8-AB00-064F-B528-745264D66708}" dt="2023-12-20T07:01:14.659" v="37" actId="20577"/>
          <ac:spMkLst>
            <pc:docMk/>
            <pc:sldMk cId="0" sldId="256"/>
            <ac:spMk id="101" creationId="{00000000-0000-0000-0000-000000000000}"/>
          </ac:spMkLst>
        </pc:spChg>
      </pc:sldChg>
      <pc:sldChg chg="del">
        <pc:chgData name="Zevin King" userId="4ad3f09d23e9f19d" providerId="LiveId" clId="{549DD9C8-AB00-064F-B528-745264D66708}" dt="2023-12-20T07:00:55.063" v="9" actId="2696"/>
        <pc:sldMkLst>
          <pc:docMk/>
          <pc:sldMk cId="615321126" sldId="258"/>
        </pc:sldMkLst>
      </pc:sldChg>
      <pc:sldChg chg="del">
        <pc:chgData name="Zevin King" userId="4ad3f09d23e9f19d" providerId="LiveId" clId="{549DD9C8-AB00-064F-B528-745264D66708}" dt="2023-12-20T07:00:55.168" v="14" actId="2696"/>
        <pc:sldMkLst>
          <pc:docMk/>
          <pc:sldMk cId="2394393477" sldId="296"/>
        </pc:sldMkLst>
      </pc:sldChg>
      <pc:sldChg chg="del">
        <pc:chgData name="Zevin King" userId="4ad3f09d23e9f19d" providerId="LiveId" clId="{549DD9C8-AB00-064F-B528-745264D66708}" dt="2023-12-20T07:00:54.768" v="2" actId="2696"/>
        <pc:sldMkLst>
          <pc:docMk/>
          <pc:sldMk cId="2230840723" sldId="297"/>
        </pc:sldMkLst>
      </pc:sldChg>
      <pc:sldChg chg="del">
        <pc:chgData name="Zevin King" userId="4ad3f09d23e9f19d" providerId="LiveId" clId="{549DD9C8-AB00-064F-B528-745264D66708}" dt="2023-12-20T07:00:54.789" v="3" actId="2696"/>
        <pc:sldMkLst>
          <pc:docMk/>
          <pc:sldMk cId="3248941316" sldId="298"/>
        </pc:sldMkLst>
      </pc:sldChg>
      <pc:sldChg chg="del">
        <pc:chgData name="Zevin King" userId="4ad3f09d23e9f19d" providerId="LiveId" clId="{549DD9C8-AB00-064F-B528-745264D66708}" dt="2023-12-20T07:00:55.164" v="13" actId="2696"/>
        <pc:sldMkLst>
          <pc:docMk/>
          <pc:sldMk cId="522814644" sldId="299"/>
        </pc:sldMkLst>
      </pc:sldChg>
      <pc:sldChg chg="del">
        <pc:chgData name="Zevin King" userId="4ad3f09d23e9f19d" providerId="LiveId" clId="{549DD9C8-AB00-064F-B528-745264D66708}" dt="2023-12-20T07:00:54.975" v="5" actId="2696"/>
        <pc:sldMkLst>
          <pc:docMk/>
          <pc:sldMk cId="1227726818" sldId="300"/>
        </pc:sldMkLst>
      </pc:sldChg>
      <pc:sldChg chg="del">
        <pc:chgData name="Zevin King" userId="4ad3f09d23e9f19d" providerId="LiveId" clId="{549DD9C8-AB00-064F-B528-745264D66708}" dt="2023-12-20T07:00:55.006" v="7" actId="2696"/>
        <pc:sldMkLst>
          <pc:docMk/>
          <pc:sldMk cId="2557823060" sldId="301"/>
        </pc:sldMkLst>
      </pc:sldChg>
      <pc:sldChg chg="del">
        <pc:chgData name="Zevin King" userId="4ad3f09d23e9f19d" providerId="LiveId" clId="{549DD9C8-AB00-064F-B528-745264D66708}" dt="2023-12-20T07:00:55.094" v="10" actId="2696"/>
        <pc:sldMkLst>
          <pc:docMk/>
          <pc:sldMk cId="560167246" sldId="302"/>
        </pc:sldMkLst>
      </pc:sldChg>
      <pc:sldChg chg="del">
        <pc:chgData name="Zevin King" userId="4ad3f09d23e9f19d" providerId="LiveId" clId="{549DD9C8-AB00-064F-B528-745264D66708}" dt="2023-12-20T07:00:55.051" v="8" actId="2696"/>
        <pc:sldMkLst>
          <pc:docMk/>
          <pc:sldMk cId="2982323164" sldId="303"/>
        </pc:sldMkLst>
      </pc:sldChg>
      <pc:sldChg chg="del">
        <pc:chgData name="Zevin King" userId="4ad3f09d23e9f19d" providerId="LiveId" clId="{549DD9C8-AB00-064F-B528-745264D66708}" dt="2023-12-20T07:00:54.942" v="4" actId="2696"/>
        <pc:sldMkLst>
          <pc:docMk/>
          <pc:sldMk cId="657043581" sldId="304"/>
        </pc:sldMkLst>
      </pc:sldChg>
      <pc:sldChg chg="del">
        <pc:chgData name="Zevin King" userId="4ad3f09d23e9f19d" providerId="LiveId" clId="{549DD9C8-AB00-064F-B528-745264D66708}" dt="2023-12-20T07:00:55.005" v="6" actId="2696"/>
        <pc:sldMkLst>
          <pc:docMk/>
          <pc:sldMk cId="172524409" sldId="306"/>
        </pc:sldMkLst>
      </pc:sldChg>
      <pc:sldChg chg="del">
        <pc:chgData name="Zevin King" userId="4ad3f09d23e9f19d" providerId="LiveId" clId="{549DD9C8-AB00-064F-B528-745264D66708}" dt="2023-12-20T07:00:55.135" v="12" actId="2696"/>
        <pc:sldMkLst>
          <pc:docMk/>
          <pc:sldMk cId="3182661939" sldId="307"/>
        </pc:sldMkLst>
      </pc:sldChg>
      <pc:sldChg chg="del">
        <pc:chgData name="Zevin King" userId="4ad3f09d23e9f19d" providerId="LiveId" clId="{549DD9C8-AB00-064F-B528-745264D66708}" dt="2023-12-20T07:00:55.134" v="11" actId="2696"/>
        <pc:sldMkLst>
          <pc:docMk/>
          <pc:sldMk cId="1611269916" sldId="308"/>
        </pc:sldMkLst>
      </pc:sldChg>
      <pc:sldChg chg="del">
        <pc:chgData name="Zevin King" userId="4ad3f09d23e9f19d" providerId="LiveId" clId="{549DD9C8-AB00-064F-B528-745264D66708}" dt="2023-12-20T07:00:54.767" v="1" actId="2696"/>
        <pc:sldMkLst>
          <pc:docMk/>
          <pc:sldMk cId="3074485474" sldId="309"/>
        </pc:sldMkLst>
      </pc:sldChg>
      <pc:sldChg chg="addSp modSp new mod">
        <pc:chgData name="Zevin King" userId="4ad3f09d23e9f19d" providerId="LiveId" clId="{549DD9C8-AB00-064F-B528-745264D66708}" dt="2023-12-20T07:03:33.680" v="133" actId="1076"/>
        <pc:sldMkLst>
          <pc:docMk/>
          <pc:sldMk cId="3510337276" sldId="310"/>
        </pc:sldMkLst>
        <pc:spChg chg="mod">
          <ac:chgData name="Zevin King" userId="4ad3f09d23e9f19d" providerId="LiveId" clId="{549DD9C8-AB00-064F-B528-745264D66708}" dt="2023-12-20T07:02:59.672" v="118" actId="20577"/>
          <ac:spMkLst>
            <pc:docMk/>
            <pc:sldMk cId="3510337276" sldId="310"/>
            <ac:spMk id="2" creationId="{A266206B-3B8E-22E7-61AC-C832989A7727}"/>
          </ac:spMkLst>
        </pc:spChg>
        <pc:grpChg chg="add mod">
          <ac:chgData name="Zevin King" userId="4ad3f09d23e9f19d" providerId="LiveId" clId="{549DD9C8-AB00-064F-B528-745264D66708}" dt="2023-12-20T07:03:33.680" v="133" actId="1076"/>
          <ac:grpSpMkLst>
            <pc:docMk/>
            <pc:sldMk cId="3510337276" sldId="310"/>
            <ac:grpSpMk id="6" creationId="{D884072D-777D-18A2-7DB6-7A224548EFD6}"/>
          </ac:grpSpMkLst>
        </pc:grpChg>
        <pc:picChg chg="add mod modCrop">
          <ac:chgData name="Zevin King" userId="4ad3f09d23e9f19d" providerId="LiveId" clId="{549DD9C8-AB00-064F-B528-745264D66708}" dt="2023-12-20T07:03:07.970" v="121" actId="732"/>
          <ac:picMkLst>
            <pc:docMk/>
            <pc:sldMk cId="3510337276" sldId="310"/>
            <ac:picMk id="4" creationId="{2F4E4CE4-5E62-33D9-B800-EFC4F8F035DD}"/>
          </ac:picMkLst>
        </pc:picChg>
        <pc:picChg chg="add mod modCrop">
          <ac:chgData name="Zevin King" userId="4ad3f09d23e9f19d" providerId="LiveId" clId="{549DD9C8-AB00-064F-B528-745264D66708}" dt="2023-12-20T07:03:21.722" v="131" actId="1035"/>
          <ac:picMkLst>
            <pc:docMk/>
            <pc:sldMk cId="3510337276" sldId="310"/>
            <ac:picMk id="5" creationId="{E7D9BFC2-565D-3DA2-E379-3E7CA4AD84D8}"/>
          </ac:picMkLst>
        </pc:picChg>
      </pc:sldChg>
      <pc:sldChg chg="addSp delSp modSp new mod">
        <pc:chgData name="Zevin King" userId="4ad3f09d23e9f19d" providerId="LiveId" clId="{549DD9C8-AB00-064F-B528-745264D66708}" dt="2023-12-20T07:02:49.277" v="111" actId="20577"/>
        <pc:sldMkLst>
          <pc:docMk/>
          <pc:sldMk cId="719078504" sldId="311"/>
        </pc:sldMkLst>
        <pc:spChg chg="mod">
          <ac:chgData name="Zevin King" userId="4ad3f09d23e9f19d" providerId="LiveId" clId="{549DD9C8-AB00-064F-B528-745264D66708}" dt="2023-12-20T07:01:24.746" v="51" actId="20577"/>
          <ac:spMkLst>
            <pc:docMk/>
            <pc:sldMk cId="719078504" sldId="311"/>
            <ac:spMk id="2" creationId="{A39696FC-DBD2-875C-02C8-5E7AE1E0FE67}"/>
          </ac:spMkLst>
        </pc:spChg>
        <pc:spChg chg="mod">
          <ac:chgData name="Zevin King" userId="4ad3f09d23e9f19d" providerId="LiveId" clId="{549DD9C8-AB00-064F-B528-745264D66708}" dt="2023-12-20T07:02:49.277" v="111" actId="20577"/>
          <ac:spMkLst>
            <pc:docMk/>
            <pc:sldMk cId="719078504" sldId="311"/>
            <ac:spMk id="3" creationId="{AF6CEFA4-FFD4-05DD-1A23-59B6822C6459}"/>
          </ac:spMkLst>
        </pc:spChg>
        <pc:spChg chg="add del mod">
          <ac:chgData name="Zevin King" userId="4ad3f09d23e9f19d" providerId="LiveId" clId="{549DD9C8-AB00-064F-B528-745264D66708}" dt="2023-12-20T07:01:47.380" v="75"/>
          <ac:spMkLst>
            <pc:docMk/>
            <pc:sldMk cId="719078504" sldId="311"/>
            <ac:spMk id="5" creationId="{009817CA-AA62-8110-E9A7-83A67B63680A}"/>
          </ac:spMkLst>
        </pc:spChg>
      </pc:sldChg>
      <pc:sldChg chg="modSp new del mod">
        <pc:chgData name="Zevin King" userId="4ad3f09d23e9f19d" providerId="LiveId" clId="{549DD9C8-AB00-064F-B528-745264D66708}" dt="2023-12-20T07:02:20.048" v="81" actId="2696"/>
        <pc:sldMkLst>
          <pc:docMk/>
          <pc:sldMk cId="3163153124" sldId="312"/>
        </pc:sldMkLst>
        <pc:spChg chg="mod">
          <ac:chgData name="Zevin King" userId="4ad3f09d23e9f19d" providerId="LiveId" clId="{549DD9C8-AB00-064F-B528-745264D66708}" dt="2023-12-20T07:02:18.605" v="80" actId="27636"/>
          <ac:spMkLst>
            <pc:docMk/>
            <pc:sldMk cId="3163153124" sldId="312"/>
            <ac:spMk id="2" creationId="{0C732640-DC0D-6266-2604-E118759736D1}"/>
          </ac:spMkLst>
        </pc:spChg>
      </pc:sldChg>
      <pc:sldChg chg="modSp add mod">
        <pc:chgData name="Zevin King" userId="4ad3f09d23e9f19d" providerId="LiveId" clId="{549DD9C8-AB00-064F-B528-745264D66708}" dt="2023-12-20T07:02:26.641" v="84" actId="20577"/>
        <pc:sldMkLst>
          <pc:docMk/>
          <pc:sldMk cId="4290566854" sldId="320"/>
        </pc:sldMkLst>
        <pc:spChg chg="mod">
          <ac:chgData name="Zevin King" userId="4ad3f09d23e9f19d" providerId="LiveId" clId="{549DD9C8-AB00-064F-B528-745264D66708}" dt="2023-12-20T07:02:26.641" v="84" actId="20577"/>
          <ac:spMkLst>
            <pc:docMk/>
            <pc:sldMk cId="4290566854" sldId="320"/>
            <ac:spMk id="2" creationId="{231571F5-B52A-C496-A796-4AABAD6E45DC}"/>
          </ac:spMkLst>
        </pc:spChg>
      </pc:sldChg>
      <pc:sldChg chg="add">
        <pc:chgData name="Zevin King" userId="4ad3f09d23e9f19d" providerId="LiveId" clId="{549DD9C8-AB00-064F-B528-745264D66708}" dt="2023-12-20T07:02:18.421" v="79"/>
        <pc:sldMkLst>
          <pc:docMk/>
          <pc:sldMk cId="1762783481" sldId="321"/>
        </pc:sldMkLst>
      </pc:sldChg>
      <pc:sldChg chg="add">
        <pc:chgData name="Zevin King" userId="4ad3f09d23e9f19d" providerId="LiveId" clId="{549DD9C8-AB00-064F-B528-745264D66708}" dt="2023-12-20T07:02:18.421" v="79"/>
        <pc:sldMkLst>
          <pc:docMk/>
          <pc:sldMk cId="1894685085" sldId="323"/>
        </pc:sldMkLst>
      </pc:sldChg>
      <pc:sldChg chg="addSp modSp new mod">
        <pc:chgData name="Zevin King" userId="4ad3f09d23e9f19d" providerId="LiveId" clId="{549DD9C8-AB00-064F-B528-745264D66708}" dt="2023-12-20T07:04:00.039" v="141" actId="1076"/>
        <pc:sldMkLst>
          <pc:docMk/>
          <pc:sldMk cId="1120978312" sldId="324"/>
        </pc:sldMkLst>
        <pc:spChg chg="mod">
          <ac:chgData name="Zevin King" userId="4ad3f09d23e9f19d" providerId="LiveId" clId="{549DD9C8-AB00-064F-B528-745264D66708}" dt="2023-12-20T07:03:55.961" v="138" actId="20577"/>
          <ac:spMkLst>
            <pc:docMk/>
            <pc:sldMk cId="1120978312" sldId="324"/>
            <ac:spMk id="2" creationId="{BF262B43-069E-9C1B-4F76-E9DAC93C4F57}"/>
          </ac:spMkLst>
        </pc:spChg>
        <pc:picChg chg="add mod">
          <ac:chgData name="Zevin King" userId="4ad3f09d23e9f19d" providerId="LiveId" clId="{549DD9C8-AB00-064F-B528-745264D66708}" dt="2023-12-20T07:04:00.039" v="141" actId="1076"/>
          <ac:picMkLst>
            <pc:docMk/>
            <pc:sldMk cId="1120978312" sldId="324"/>
            <ac:picMk id="4" creationId="{C9BE2FEA-D7CB-6D7E-DD5D-FE5A4A5A82C7}"/>
          </ac:picMkLst>
        </pc:picChg>
      </pc:sldChg>
      <pc:sldChg chg="addSp delSp modSp add mod">
        <pc:chgData name="Zevin King" userId="4ad3f09d23e9f19d" providerId="LiveId" clId="{549DD9C8-AB00-064F-B528-745264D66708}" dt="2023-12-20T07:04:23.855" v="149" actId="1076"/>
        <pc:sldMkLst>
          <pc:docMk/>
          <pc:sldMk cId="2053124749" sldId="325"/>
        </pc:sldMkLst>
        <pc:spChg chg="mod">
          <ac:chgData name="Zevin King" userId="4ad3f09d23e9f19d" providerId="LiveId" clId="{549DD9C8-AB00-064F-B528-745264D66708}" dt="2023-12-20T07:04:18.925" v="145" actId="20577"/>
          <ac:spMkLst>
            <pc:docMk/>
            <pc:sldMk cId="2053124749" sldId="325"/>
            <ac:spMk id="2" creationId="{BF262B43-069E-9C1B-4F76-E9DAC93C4F57}"/>
          </ac:spMkLst>
        </pc:spChg>
        <pc:picChg chg="del">
          <ac:chgData name="Zevin King" userId="4ad3f09d23e9f19d" providerId="LiveId" clId="{549DD9C8-AB00-064F-B528-745264D66708}" dt="2023-12-20T07:04:22.469" v="148" actId="21"/>
          <ac:picMkLst>
            <pc:docMk/>
            <pc:sldMk cId="2053124749" sldId="325"/>
            <ac:picMk id="4" creationId="{C9BE2FEA-D7CB-6D7E-DD5D-FE5A4A5A82C7}"/>
          </ac:picMkLst>
        </pc:picChg>
        <pc:picChg chg="add mod">
          <ac:chgData name="Zevin King" userId="4ad3f09d23e9f19d" providerId="LiveId" clId="{549DD9C8-AB00-064F-B528-745264D66708}" dt="2023-12-20T07:04:23.855" v="149" actId="1076"/>
          <ac:picMkLst>
            <pc:docMk/>
            <pc:sldMk cId="2053124749" sldId="325"/>
            <ac:picMk id="5" creationId="{2FAA787F-D4FB-EEB4-5549-FB4333B4E8CE}"/>
          </ac:picMkLst>
        </pc:picChg>
      </pc:sldChg>
      <pc:sldChg chg="addSp delSp modSp add mod">
        <pc:chgData name="Zevin King" userId="4ad3f09d23e9f19d" providerId="LiveId" clId="{549DD9C8-AB00-064F-B528-745264D66708}" dt="2023-12-20T07:05:21.213" v="171" actId="20577"/>
        <pc:sldMkLst>
          <pc:docMk/>
          <pc:sldMk cId="1518363670" sldId="326"/>
        </pc:sldMkLst>
        <pc:spChg chg="mod">
          <ac:chgData name="Zevin King" userId="4ad3f09d23e9f19d" providerId="LiveId" clId="{549DD9C8-AB00-064F-B528-745264D66708}" dt="2023-12-20T07:05:21.213" v="171" actId="20577"/>
          <ac:spMkLst>
            <pc:docMk/>
            <pc:sldMk cId="1518363670" sldId="326"/>
            <ac:spMk id="2" creationId="{BF262B43-069E-9C1B-4F76-E9DAC93C4F57}"/>
          </ac:spMkLst>
        </pc:spChg>
        <pc:grpChg chg="add del">
          <ac:chgData name="Zevin King" userId="4ad3f09d23e9f19d" providerId="LiveId" clId="{549DD9C8-AB00-064F-B528-745264D66708}" dt="2023-12-20T07:05:08.240" v="159" actId="164"/>
          <ac:grpSpMkLst>
            <pc:docMk/>
            <pc:sldMk cId="1518363670" sldId="326"/>
            <ac:grpSpMk id="7" creationId="{23F526A4-20C5-72A0-B4DC-88B483BBCC7F}"/>
          </ac:grpSpMkLst>
        </pc:grpChg>
        <pc:grpChg chg="add mod">
          <ac:chgData name="Zevin King" userId="4ad3f09d23e9f19d" providerId="LiveId" clId="{549DD9C8-AB00-064F-B528-745264D66708}" dt="2023-12-20T07:05:16.385" v="163" actId="1076"/>
          <ac:grpSpMkLst>
            <pc:docMk/>
            <pc:sldMk cId="1518363670" sldId="326"/>
            <ac:grpSpMk id="8" creationId="{82A0D34C-CB23-206B-66BA-142E171A9DD0}"/>
          </ac:grpSpMkLst>
        </pc:grpChg>
        <pc:picChg chg="add mod modCrop">
          <ac:chgData name="Zevin King" userId="4ad3f09d23e9f19d" providerId="LiveId" clId="{549DD9C8-AB00-064F-B528-745264D66708}" dt="2023-12-20T07:05:12.770" v="161" actId="1076"/>
          <ac:picMkLst>
            <pc:docMk/>
            <pc:sldMk cId="1518363670" sldId="326"/>
            <ac:picMk id="4" creationId="{AE49E1F7-A2D3-FB01-60C0-4065A4F1E1E1}"/>
          </ac:picMkLst>
        </pc:picChg>
        <pc:picChg chg="del topLvl">
          <ac:chgData name="Zevin King" userId="4ad3f09d23e9f19d" providerId="LiveId" clId="{549DD9C8-AB00-064F-B528-745264D66708}" dt="2023-12-20T07:05:10.254" v="160" actId="21"/>
          <ac:picMkLst>
            <pc:docMk/>
            <pc:sldMk cId="1518363670" sldId="326"/>
            <ac:picMk id="5" creationId="{2FAA787F-D4FB-EEB4-5549-FB4333B4E8CE}"/>
          </ac:picMkLst>
        </pc:picChg>
        <pc:picChg chg="add mod topLvl modCrop">
          <ac:chgData name="Zevin King" userId="4ad3f09d23e9f19d" providerId="LiveId" clId="{549DD9C8-AB00-064F-B528-745264D66708}" dt="2023-12-20T07:05:08.240" v="159" actId="164"/>
          <ac:picMkLst>
            <pc:docMk/>
            <pc:sldMk cId="1518363670" sldId="326"/>
            <ac:picMk id="6" creationId="{3F3D8CC2-0D9C-F727-68FF-2C93B8F25787}"/>
          </ac:picMkLst>
        </pc:picChg>
      </pc:sldChg>
      <pc:sldChg chg="addSp modSp add mod">
        <pc:chgData name="Zevin King" userId="4ad3f09d23e9f19d" providerId="LiveId" clId="{549DD9C8-AB00-064F-B528-745264D66708}" dt="2023-12-20T07:06:30.397" v="176" actId="164"/>
        <pc:sldMkLst>
          <pc:docMk/>
          <pc:sldMk cId="3663747606" sldId="327"/>
        </pc:sldMkLst>
        <pc:spChg chg="mod">
          <ac:chgData name="Zevin King" userId="4ad3f09d23e9f19d" providerId="LiveId" clId="{549DD9C8-AB00-064F-B528-745264D66708}" dt="2023-12-20T07:05:26.812" v="173" actId="20577"/>
          <ac:spMkLst>
            <pc:docMk/>
            <pc:sldMk cId="3663747606" sldId="327"/>
            <ac:spMk id="2" creationId="{BF262B43-069E-9C1B-4F76-E9DAC93C4F57}"/>
          </ac:spMkLst>
        </pc:spChg>
        <pc:grpChg chg="add">
          <ac:chgData name="Zevin King" userId="4ad3f09d23e9f19d" providerId="LiveId" clId="{549DD9C8-AB00-064F-B528-745264D66708}" dt="2023-12-20T07:06:30.397" v="176" actId="164"/>
          <ac:grpSpMkLst>
            <pc:docMk/>
            <pc:sldMk cId="3663747606" sldId="327"/>
            <ac:grpSpMk id="7" creationId="{F5C81EE7-CEC4-3E7B-349C-3BF748205B81}"/>
          </ac:grpSpMkLst>
        </pc:grpChg>
        <pc:picChg chg="add mod">
          <ac:chgData name="Zevin King" userId="4ad3f09d23e9f19d" providerId="LiveId" clId="{549DD9C8-AB00-064F-B528-745264D66708}" dt="2023-12-20T07:06:26.130" v="175" actId="1076"/>
          <ac:picMkLst>
            <pc:docMk/>
            <pc:sldMk cId="3663747606" sldId="327"/>
            <ac:picMk id="5" creationId="{1720A92C-47CE-CF3A-FC44-84184407A04D}"/>
          </ac:picMkLst>
        </pc:picChg>
      </pc:sldChg>
      <pc:sldChg chg="addSp delSp modSp add mod">
        <pc:chgData name="Zevin King" userId="4ad3f09d23e9f19d" providerId="LiveId" clId="{549DD9C8-AB00-064F-B528-745264D66708}" dt="2023-12-20T07:07:29.150" v="186" actId="1076"/>
        <pc:sldMkLst>
          <pc:docMk/>
          <pc:sldMk cId="1554893963" sldId="328"/>
        </pc:sldMkLst>
        <pc:grpChg chg="del">
          <ac:chgData name="Zevin King" userId="4ad3f09d23e9f19d" providerId="LiveId" clId="{549DD9C8-AB00-064F-B528-745264D66708}" dt="2023-12-20T07:07:11.358" v="181" actId="478"/>
          <ac:grpSpMkLst>
            <pc:docMk/>
            <pc:sldMk cId="1554893963" sldId="328"/>
            <ac:grpSpMk id="7" creationId="{F5C81EE7-CEC4-3E7B-349C-3BF748205B81}"/>
          </ac:grpSpMkLst>
        </pc:grpChg>
        <pc:picChg chg="add del mod">
          <ac:chgData name="Zevin King" userId="4ad3f09d23e9f19d" providerId="LiveId" clId="{549DD9C8-AB00-064F-B528-745264D66708}" dt="2023-12-20T07:07:10.160" v="180" actId="21"/>
          <ac:picMkLst>
            <pc:docMk/>
            <pc:sldMk cId="1554893963" sldId="328"/>
            <ac:picMk id="9" creationId="{BB33DBAD-D27E-7931-C196-51099AA01719}"/>
          </ac:picMkLst>
        </pc:picChg>
        <pc:picChg chg="add del mod">
          <ac:chgData name="Zevin King" userId="4ad3f09d23e9f19d" providerId="LiveId" clId="{549DD9C8-AB00-064F-B528-745264D66708}" dt="2023-12-20T07:07:25.996" v="184" actId="478"/>
          <ac:picMkLst>
            <pc:docMk/>
            <pc:sldMk cId="1554893963" sldId="328"/>
            <ac:picMk id="10" creationId="{8FA31032-9A4B-2659-D5EF-C3BFC9B5A914}"/>
          </ac:picMkLst>
        </pc:picChg>
        <pc:picChg chg="add mod">
          <ac:chgData name="Zevin King" userId="4ad3f09d23e9f19d" providerId="LiveId" clId="{549DD9C8-AB00-064F-B528-745264D66708}" dt="2023-12-20T07:07:29.150" v="186" actId="1076"/>
          <ac:picMkLst>
            <pc:docMk/>
            <pc:sldMk cId="1554893963" sldId="328"/>
            <ac:picMk id="11" creationId="{ACE6BF1A-F2BB-B471-B432-F9A4CBB5C102}"/>
          </ac:picMkLst>
        </pc:picChg>
      </pc:sldChg>
    </pc:docChg>
  </pc:docChgLst>
  <pc:docChgLst>
    <pc:chgData name="Zevin King" userId="4ad3f09d23e9f19d" providerId="LiveId" clId="{3A81A205-EC07-8942-9B15-61E77AF9B352}"/>
    <pc:docChg chg="undo custSel addSld delSld modSld sldOrd modMainMaster">
      <pc:chgData name="Zevin King" userId="4ad3f09d23e9f19d" providerId="LiveId" clId="{3A81A205-EC07-8942-9B15-61E77AF9B352}" dt="2024-01-10T13:50:10.812" v="4377" actId="790"/>
      <pc:docMkLst>
        <pc:docMk/>
      </pc:docMkLst>
      <pc:sldChg chg="modNotesTx">
        <pc:chgData name="Zevin King" userId="4ad3f09d23e9f19d" providerId="LiveId" clId="{3A81A205-EC07-8942-9B15-61E77AF9B352}" dt="2023-12-26T12:08:58.753" v="2981" actId="20577"/>
        <pc:sldMkLst>
          <pc:docMk/>
          <pc:sldMk cId="0" sldId="256"/>
        </pc:sldMkLst>
      </pc:sldChg>
      <pc:sldChg chg="modSp add mod modNotesTx">
        <pc:chgData name="Zevin King" userId="4ad3f09d23e9f19d" providerId="LiveId" clId="{3A81A205-EC07-8942-9B15-61E77AF9B352}" dt="2023-12-24T14:37:31.571" v="2834" actId="20577"/>
        <pc:sldMkLst>
          <pc:docMk/>
          <pc:sldMk cId="0" sldId="258"/>
        </pc:sldMkLst>
        <pc:spChg chg="mod">
          <ac:chgData name="Zevin King" userId="4ad3f09d23e9f19d" providerId="LiveId" clId="{3A81A205-EC07-8942-9B15-61E77AF9B352}" dt="2023-12-23T14:57:03.048" v="91"/>
          <ac:spMkLst>
            <pc:docMk/>
            <pc:sldMk cId="0" sldId="258"/>
            <ac:spMk id="4" creationId="{00000000-0000-0000-0000-000000000000}"/>
          </ac:spMkLst>
        </pc:spChg>
        <pc:spChg chg="mod">
          <ac:chgData name="Zevin King" userId="4ad3f09d23e9f19d" providerId="LiveId" clId="{3A81A205-EC07-8942-9B15-61E77AF9B352}" dt="2023-12-23T14:56:52.739" v="78" actId="20577"/>
          <ac:spMkLst>
            <pc:docMk/>
            <pc:sldMk cId="0" sldId="258"/>
            <ac:spMk id="5" creationId="{4687F383-E7D8-4960-A1F4-72D3E0DBB420}"/>
          </ac:spMkLst>
        </pc:spChg>
        <pc:spChg chg="mod">
          <ac:chgData name="Zevin King" userId="4ad3f09d23e9f19d" providerId="LiveId" clId="{3A81A205-EC07-8942-9B15-61E77AF9B352}" dt="2023-12-23T15:43:27.253" v="1256"/>
          <ac:spMkLst>
            <pc:docMk/>
            <pc:sldMk cId="0" sldId="258"/>
            <ac:spMk id="8" creationId="{A91AE4A8-24BF-4B60-B9E9-B8FC2D1CA1A3}"/>
          </ac:spMkLst>
        </pc:spChg>
        <pc:spChg chg="mod">
          <ac:chgData name="Zevin King" userId="4ad3f09d23e9f19d" providerId="LiveId" clId="{3A81A205-EC07-8942-9B15-61E77AF9B352}" dt="2023-12-23T14:46:09.742" v="3"/>
          <ac:spMkLst>
            <pc:docMk/>
            <pc:sldMk cId="0" sldId="258"/>
            <ac:spMk id="10" creationId="{00000000-0000-0000-0000-000000000000}"/>
          </ac:spMkLst>
        </pc:spChg>
      </pc:sldChg>
      <pc:sldChg chg="del">
        <pc:chgData name="Zevin King" userId="4ad3f09d23e9f19d" providerId="LiveId" clId="{3A81A205-EC07-8942-9B15-61E77AF9B352}" dt="2023-12-23T14:46:17.234" v="4" actId="2696"/>
        <pc:sldMkLst>
          <pc:docMk/>
          <pc:sldMk cId="3510337276" sldId="310"/>
        </pc:sldMkLst>
      </pc:sldChg>
      <pc:sldChg chg="modNotesTx">
        <pc:chgData name="Zevin King" userId="4ad3f09d23e9f19d" providerId="LiveId" clId="{3A81A205-EC07-8942-9B15-61E77AF9B352}" dt="2023-12-26T12:09:24.910" v="3061" actId="20577"/>
        <pc:sldMkLst>
          <pc:docMk/>
          <pc:sldMk cId="719078504" sldId="311"/>
        </pc:sldMkLst>
      </pc:sldChg>
      <pc:sldChg chg="modNotesTx">
        <pc:chgData name="Zevin King" userId="4ad3f09d23e9f19d" providerId="LiveId" clId="{3A81A205-EC07-8942-9B15-61E77AF9B352}" dt="2023-12-26T12:10:56.161" v="3310" actId="20577"/>
        <pc:sldMkLst>
          <pc:docMk/>
          <pc:sldMk cId="4290566854" sldId="320"/>
        </pc:sldMkLst>
      </pc:sldChg>
      <pc:sldChg chg="modNotesTx">
        <pc:chgData name="Zevin King" userId="4ad3f09d23e9f19d" providerId="LiveId" clId="{3A81A205-EC07-8942-9B15-61E77AF9B352}" dt="2023-12-26T12:12:12.062" v="3351" actId="20577"/>
        <pc:sldMkLst>
          <pc:docMk/>
          <pc:sldMk cId="1762783481" sldId="321"/>
        </pc:sldMkLst>
      </pc:sldChg>
      <pc:sldChg chg="addSp delSp modSp mod modNotesTx">
        <pc:chgData name="Zevin King" userId="4ad3f09d23e9f19d" providerId="LiveId" clId="{3A81A205-EC07-8942-9B15-61E77AF9B352}" dt="2023-12-26T12:12:48.938" v="3418" actId="20577"/>
        <pc:sldMkLst>
          <pc:docMk/>
          <pc:sldMk cId="1894685085" sldId="323"/>
        </pc:sldMkLst>
        <pc:spChg chg="mod">
          <ac:chgData name="Zevin King" userId="4ad3f09d23e9f19d" providerId="LiveId" clId="{3A81A205-EC07-8942-9B15-61E77AF9B352}" dt="2023-12-23T16:35:19.419" v="1886"/>
          <ac:spMkLst>
            <pc:docMk/>
            <pc:sldMk cId="1894685085" sldId="323"/>
            <ac:spMk id="2" creationId="{231571F5-B52A-C496-A796-4AABAD6E45DC}"/>
          </ac:spMkLst>
        </pc:spChg>
        <pc:spChg chg="add del mod">
          <ac:chgData name="Zevin King" userId="4ad3f09d23e9f19d" providerId="LiveId" clId="{3A81A205-EC07-8942-9B15-61E77AF9B352}" dt="2023-12-23T16:28:18.890" v="1833" actId="21"/>
          <ac:spMkLst>
            <pc:docMk/>
            <pc:sldMk cId="1894685085" sldId="323"/>
            <ac:spMk id="3" creationId="{0428E50B-3522-A765-14D4-7F85C514755A}"/>
          </ac:spMkLst>
        </pc:spChg>
        <pc:spChg chg="del">
          <ac:chgData name="Zevin King" userId="4ad3f09d23e9f19d" providerId="LiveId" clId="{3A81A205-EC07-8942-9B15-61E77AF9B352}" dt="2023-12-23T16:28:20.520" v="1834" actId="21"/>
          <ac:spMkLst>
            <pc:docMk/>
            <pc:sldMk cId="1894685085" sldId="323"/>
            <ac:spMk id="94" creationId="{CA15AC4F-2E26-E36B-C0D3-F2A84898B956}"/>
          </ac:spMkLst>
        </pc:spChg>
        <pc:spChg chg="del">
          <ac:chgData name="Zevin King" userId="4ad3f09d23e9f19d" providerId="LiveId" clId="{3A81A205-EC07-8942-9B15-61E77AF9B352}" dt="2023-12-23T16:28:12.462" v="1830" actId="21"/>
          <ac:spMkLst>
            <pc:docMk/>
            <pc:sldMk cId="1894685085" sldId="323"/>
            <ac:spMk id="95" creationId="{38D6403D-501C-12E9-2CBA-47BB57F3BA6A}"/>
          </ac:spMkLst>
        </pc:spChg>
        <pc:spChg chg="del">
          <ac:chgData name="Zevin King" userId="4ad3f09d23e9f19d" providerId="LiveId" clId="{3A81A205-EC07-8942-9B15-61E77AF9B352}" dt="2023-12-23T16:28:10.087" v="1828" actId="21"/>
          <ac:spMkLst>
            <pc:docMk/>
            <pc:sldMk cId="1894685085" sldId="323"/>
            <ac:spMk id="96" creationId="{4A524510-9A7C-3D06-1914-107E8817B75B}"/>
          </ac:spMkLst>
        </pc:spChg>
        <pc:spChg chg="del">
          <ac:chgData name="Zevin King" userId="4ad3f09d23e9f19d" providerId="LiveId" clId="{3A81A205-EC07-8942-9B15-61E77AF9B352}" dt="2023-12-23T16:28:13.776" v="1831" actId="21"/>
          <ac:spMkLst>
            <pc:docMk/>
            <pc:sldMk cId="1894685085" sldId="323"/>
            <ac:spMk id="97" creationId="{E98E0AB2-B61C-6778-D056-ACE26A41F84A}"/>
          </ac:spMkLst>
        </pc:spChg>
        <pc:spChg chg="del">
          <ac:chgData name="Zevin King" userId="4ad3f09d23e9f19d" providerId="LiveId" clId="{3A81A205-EC07-8942-9B15-61E77AF9B352}" dt="2023-12-23T16:28:05.542" v="1825" actId="21"/>
          <ac:spMkLst>
            <pc:docMk/>
            <pc:sldMk cId="1894685085" sldId="323"/>
            <ac:spMk id="100" creationId="{1C378319-F83A-668F-0126-523B256AD4ED}"/>
          </ac:spMkLst>
        </pc:spChg>
        <pc:spChg chg="del">
          <ac:chgData name="Zevin King" userId="4ad3f09d23e9f19d" providerId="LiveId" clId="{3A81A205-EC07-8942-9B15-61E77AF9B352}" dt="2023-12-23T16:28:06.804" v="1826" actId="21"/>
          <ac:spMkLst>
            <pc:docMk/>
            <pc:sldMk cId="1894685085" sldId="323"/>
            <ac:spMk id="101" creationId="{6B59EFE9-B03B-4821-CBB2-7E5939760B08}"/>
          </ac:spMkLst>
        </pc:spChg>
        <pc:spChg chg="del">
          <ac:chgData name="Zevin King" userId="4ad3f09d23e9f19d" providerId="LiveId" clId="{3A81A205-EC07-8942-9B15-61E77AF9B352}" dt="2023-12-23T16:28:08.551" v="1827" actId="21"/>
          <ac:spMkLst>
            <pc:docMk/>
            <pc:sldMk cId="1894685085" sldId="323"/>
            <ac:spMk id="103" creationId="{EFF8B459-FBC7-10EA-5538-827521E9D75A}"/>
          </ac:spMkLst>
        </pc:spChg>
        <pc:spChg chg="del">
          <ac:chgData name="Zevin King" userId="4ad3f09d23e9f19d" providerId="LiveId" clId="{3A81A205-EC07-8942-9B15-61E77AF9B352}" dt="2023-12-23T16:28:11.469" v="1829" actId="21"/>
          <ac:spMkLst>
            <pc:docMk/>
            <pc:sldMk cId="1894685085" sldId="323"/>
            <ac:spMk id="104" creationId="{2C3DFB95-35D4-12B0-D954-B047E79AC340}"/>
          </ac:spMkLst>
        </pc:spChg>
        <pc:spChg chg="del mod">
          <ac:chgData name="Zevin King" userId="4ad3f09d23e9f19d" providerId="LiveId" clId="{3A81A205-EC07-8942-9B15-61E77AF9B352}" dt="2023-12-23T14:48:01.826" v="18" actId="21"/>
          <ac:spMkLst>
            <pc:docMk/>
            <pc:sldMk cId="1894685085" sldId="323"/>
            <ac:spMk id="105" creationId="{43450429-9A67-2C80-3253-DDFE01898EEC}"/>
          </ac:spMkLst>
        </pc:spChg>
        <pc:spChg chg="del mod">
          <ac:chgData name="Zevin King" userId="4ad3f09d23e9f19d" providerId="LiveId" clId="{3A81A205-EC07-8942-9B15-61E77AF9B352}" dt="2023-12-23T16:28:22.274" v="1835" actId="21"/>
          <ac:spMkLst>
            <pc:docMk/>
            <pc:sldMk cId="1894685085" sldId="323"/>
            <ac:spMk id="108" creationId="{0333D8B5-3BE3-DBC0-204D-3FD1769A160A}"/>
          </ac:spMkLst>
        </pc:spChg>
        <pc:spChg chg="del">
          <ac:chgData name="Zevin King" userId="4ad3f09d23e9f19d" providerId="LiveId" clId="{3A81A205-EC07-8942-9B15-61E77AF9B352}" dt="2023-12-23T16:28:26.120" v="1837" actId="21"/>
          <ac:spMkLst>
            <pc:docMk/>
            <pc:sldMk cId="1894685085" sldId="323"/>
            <ac:spMk id="111" creationId="{8459F608-89D9-81AB-AF56-1900B9D215E2}"/>
          </ac:spMkLst>
        </pc:spChg>
        <pc:picChg chg="del">
          <ac:chgData name="Zevin King" userId="4ad3f09d23e9f19d" providerId="LiveId" clId="{3A81A205-EC07-8942-9B15-61E77AF9B352}" dt="2023-12-23T16:28:25.066" v="1836" actId="21"/>
          <ac:picMkLst>
            <pc:docMk/>
            <pc:sldMk cId="1894685085" sldId="323"/>
            <ac:picMk id="109" creationId="{27E60DFC-ADA2-5256-9AB2-F4FBD31B74EB}"/>
          </ac:picMkLst>
        </pc:picChg>
      </pc:sldChg>
      <pc:sldChg chg="del">
        <pc:chgData name="Zevin King" userId="4ad3f09d23e9f19d" providerId="LiveId" clId="{3A81A205-EC07-8942-9B15-61E77AF9B352}" dt="2023-12-23T14:45:58.330" v="1" actId="2696"/>
        <pc:sldMkLst>
          <pc:docMk/>
          <pc:sldMk cId="1120978312" sldId="324"/>
        </pc:sldMkLst>
      </pc:sldChg>
      <pc:sldChg chg="delSp modSp add mod delAnim modAnim modNotesTx">
        <pc:chgData name="Zevin King" userId="4ad3f09d23e9f19d" providerId="LiveId" clId="{3A81A205-EC07-8942-9B15-61E77AF9B352}" dt="2024-01-10T13:50:10.812" v="4377" actId="790"/>
        <pc:sldMkLst>
          <pc:docMk/>
          <pc:sldMk cId="2504293514" sldId="324"/>
        </pc:sldMkLst>
        <pc:spChg chg="mod">
          <ac:chgData name="Zevin King" userId="4ad3f09d23e9f19d" providerId="LiveId" clId="{3A81A205-EC07-8942-9B15-61E77AF9B352}" dt="2024-01-10T13:50:00.722" v="4376" actId="790"/>
          <ac:spMkLst>
            <pc:docMk/>
            <pc:sldMk cId="2504293514" sldId="324"/>
            <ac:spMk id="2" creationId="{EBA781D2-24E6-55D9-AE54-1A96AD8DE672}"/>
          </ac:spMkLst>
        </pc:spChg>
        <pc:spChg chg="mod">
          <ac:chgData name="Zevin King" userId="4ad3f09d23e9f19d" providerId="LiveId" clId="{3A81A205-EC07-8942-9B15-61E77AF9B352}" dt="2024-01-10T13:50:00.722" v="4376" actId="790"/>
          <ac:spMkLst>
            <pc:docMk/>
            <pc:sldMk cId="2504293514" sldId="324"/>
            <ac:spMk id="5" creationId="{A19D0A9F-CB6D-46AA-8FDC-82A36A2E6D99}"/>
          </ac:spMkLst>
        </pc:spChg>
        <pc:spChg chg="del mod">
          <ac:chgData name="Zevin King" userId="4ad3f09d23e9f19d" providerId="LiveId" clId="{3A81A205-EC07-8942-9B15-61E77AF9B352}" dt="2023-12-23T15:09:08.098" v="453" actId="21"/>
          <ac:spMkLst>
            <pc:docMk/>
            <pc:sldMk cId="2504293514" sldId="324"/>
            <ac:spMk id="6" creationId="{401827DB-66A4-4AB6-A5F9-6A2D39710300}"/>
          </ac:spMkLst>
        </pc:spChg>
        <pc:spChg chg="del">
          <ac:chgData name="Zevin King" userId="4ad3f09d23e9f19d" providerId="LiveId" clId="{3A81A205-EC07-8942-9B15-61E77AF9B352}" dt="2024-01-10T13:37:49.541" v="4375" actId="21"/>
          <ac:spMkLst>
            <pc:docMk/>
            <pc:sldMk cId="2504293514" sldId="324"/>
            <ac:spMk id="7" creationId="{D96062EB-4DA3-4A30-AD0A-95FF8E4A876F}"/>
          </ac:spMkLst>
        </pc:spChg>
        <pc:spChg chg="mod">
          <ac:chgData name="Zevin King" userId="4ad3f09d23e9f19d" providerId="LiveId" clId="{3A81A205-EC07-8942-9B15-61E77AF9B352}" dt="2024-01-10T13:50:00.722" v="4376" actId="790"/>
          <ac:spMkLst>
            <pc:docMk/>
            <pc:sldMk cId="2504293514" sldId="324"/>
            <ac:spMk id="20" creationId="{E726CA14-D298-4F89-A111-F9CB0BC92BD8}"/>
          </ac:spMkLst>
        </pc:spChg>
        <pc:graphicFrameChg chg="mod modGraphic">
          <ac:chgData name="Zevin King" userId="4ad3f09d23e9f19d" providerId="LiveId" clId="{3A81A205-EC07-8942-9B15-61E77AF9B352}" dt="2024-01-10T13:50:10.812" v="4377" actId="790"/>
          <ac:graphicFrameMkLst>
            <pc:docMk/>
            <pc:sldMk cId="2504293514" sldId="324"/>
            <ac:graphicFrameMk id="3" creationId="{ABB97A2F-B8DA-4743-82CF-B9C5613BCB48}"/>
          </ac:graphicFrameMkLst>
        </pc:graphicFrameChg>
        <pc:cxnChg chg="del mod">
          <ac:chgData name="Zevin King" userId="4ad3f09d23e9f19d" providerId="LiveId" clId="{3A81A205-EC07-8942-9B15-61E77AF9B352}" dt="2024-01-10T13:37:49.541" v="4375" actId="21"/>
          <ac:cxnSpMkLst>
            <pc:docMk/>
            <pc:sldMk cId="2504293514" sldId="324"/>
            <ac:cxnSpMk id="16" creationId="{5EB0DC15-4F61-4E3F-A763-BA720D456324}"/>
          </ac:cxnSpMkLst>
        </pc:cxnChg>
        <pc:cxnChg chg="del">
          <ac:chgData name="Zevin King" userId="4ad3f09d23e9f19d" providerId="LiveId" clId="{3A81A205-EC07-8942-9B15-61E77AF9B352}" dt="2024-01-10T13:37:49.541" v="4375" actId="21"/>
          <ac:cxnSpMkLst>
            <pc:docMk/>
            <pc:sldMk cId="2504293514" sldId="324"/>
            <ac:cxnSpMk id="18" creationId="{AE219C96-8A70-4596-952B-CF758248BF2B}"/>
          </ac:cxnSpMkLst>
        </pc:cxnChg>
      </pc:sldChg>
      <pc:sldChg chg="del">
        <pc:chgData name="Zevin King" userId="4ad3f09d23e9f19d" providerId="LiveId" clId="{3A81A205-EC07-8942-9B15-61E77AF9B352}" dt="2023-12-23T14:58:25.630" v="92" actId="2696"/>
        <pc:sldMkLst>
          <pc:docMk/>
          <pc:sldMk cId="2053124749" sldId="325"/>
        </pc:sldMkLst>
      </pc:sldChg>
      <pc:sldChg chg="del">
        <pc:chgData name="Zevin King" userId="4ad3f09d23e9f19d" providerId="LiveId" clId="{3A81A205-EC07-8942-9B15-61E77AF9B352}" dt="2023-12-23T14:58:25.635" v="93" actId="2696"/>
        <pc:sldMkLst>
          <pc:docMk/>
          <pc:sldMk cId="1518363670" sldId="326"/>
        </pc:sldMkLst>
      </pc:sldChg>
      <pc:sldChg chg="del">
        <pc:chgData name="Zevin King" userId="4ad3f09d23e9f19d" providerId="LiveId" clId="{3A81A205-EC07-8942-9B15-61E77AF9B352}" dt="2023-12-23T14:58:25.652" v="95" actId="2696"/>
        <pc:sldMkLst>
          <pc:docMk/>
          <pc:sldMk cId="3663747606" sldId="327"/>
        </pc:sldMkLst>
      </pc:sldChg>
      <pc:sldChg chg="del">
        <pc:chgData name="Zevin King" userId="4ad3f09d23e9f19d" providerId="LiveId" clId="{3A81A205-EC07-8942-9B15-61E77AF9B352}" dt="2023-12-23T14:58:25.636" v="94" actId="2696"/>
        <pc:sldMkLst>
          <pc:docMk/>
          <pc:sldMk cId="1554893963" sldId="328"/>
        </pc:sldMkLst>
      </pc:sldChg>
      <pc:sldChg chg="modSp add mod modNotesTx">
        <pc:chgData name="Zevin King" userId="4ad3f09d23e9f19d" providerId="LiveId" clId="{3A81A205-EC07-8942-9B15-61E77AF9B352}" dt="2023-12-24T14:37:45.356" v="2849" actId="20577"/>
        <pc:sldMkLst>
          <pc:docMk/>
          <pc:sldMk cId="128646539" sldId="329"/>
        </pc:sldMkLst>
        <pc:spChg chg="mod">
          <ac:chgData name="Zevin King" userId="4ad3f09d23e9f19d" providerId="LiveId" clId="{3A81A205-EC07-8942-9B15-61E77AF9B352}" dt="2023-12-23T16:35:44.139" v="1897" actId="27636"/>
          <ac:spMkLst>
            <pc:docMk/>
            <pc:sldMk cId="128646539" sldId="329"/>
            <ac:spMk id="2" creationId="{EBA781D2-24E6-55D9-AE54-1A96AD8DE672}"/>
          </ac:spMkLst>
        </pc:spChg>
        <pc:spChg chg="mod">
          <ac:chgData name="Zevin King" userId="4ad3f09d23e9f19d" providerId="LiveId" clId="{3A81A205-EC07-8942-9B15-61E77AF9B352}" dt="2023-12-23T15:43:21.543" v="1251"/>
          <ac:spMkLst>
            <pc:docMk/>
            <pc:sldMk cId="128646539" sldId="329"/>
            <ac:spMk id="6" creationId="{6D78F7B3-77AA-4705-A430-22440FAEA9E6}"/>
          </ac:spMkLst>
        </pc:spChg>
      </pc:sldChg>
      <pc:sldChg chg="modSp add del mod modNotesTx">
        <pc:chgData name="Zevin King" userId="4ad3f09d23e9f19d" providerId="LiveId" clId="{3A81A205-EC07-8942-9B15-61E77AF9B352}" dt="2023-12-23T15:32:24.482" v="1046" actId="2696"/>
        <pc:sldMkLst>
          <pc:docMk/>
          <pc:sldMk cId="2239372441" sldId="330"/>
        </pc:sldMkLst>
        <pc:spChg chg="mod">
          <ac:chgData name="Zevin King" userId="4ad3f09d23e9f19d" providerId="LiveId" clId="{3A81A205-EC07-8942-9B15-61E77AF9B352}" dt="2023-12-23T15:31:29.702" v="1041" actId="20577"/>
          <ac:spMkLst>
            <pc:docMk/>
            <pc:sldMk cId="2239372441" sldId="330"/>
            <ac:spMk id="16" creationId="{10A3B71F-FC98-42FD-9306-08D8E7C41F0C}"/>
          </ac:spMkLst>
        </pc:spChg>
      </pc:sldChg>
      <pc:sldChg chg="delSp modSp add mod modNotesTx">
        <pc:chgData name="Zevin King" userId="4ad3f09d23e9f19d" providerId="LiveId" clId="{3A81A205-EC07-8942-9B15-61E77AF9B352}" dt="2023-12-26T12:21:43.787" v="3709" actId="20577"/>
        <pc:sldMkLst>
          <pc:docMk/>
          <pc:sldMk cId="3501460679" sldId="331"/>
        </pc:sldMkLst>
        <pc:spChg chg="mod">
          <ac:chgData name="Zevin King" userId="4ad3f09d23e9f19d" providerId="LiveId" clId="{3A81A205-EC07-8942-9B15-61E77AF9B352}" dt="2023-12-23T16:36:13.289" v="1917" actId="27636"/>
          <ac:spMkLst>
            <pc:docMk/>
            <pc:sldMk cId="3501460679" sldId="331"/>
            <ac:spMk id="2" creationId="{EBA781D2-24E6-55D9-AE54-1A96AD8DE672}"/>
          </ac:spMkLst>
        </pc:spChg>
        <pc:spChg chg="del mod">
          <ac:chgData name="Zevin King" userId="4ad3f09d23e9f19d" providerId="LiveId" clId="{3A81A205-EC07-8942-9B15-61E77AF9B352}" dt="2023-12-23T15:53:34.353" v="1718" actId="21"/>
          <ac:spMkLst>
            <pc:docMk/>
            <pc:sldMk cId="3501460679" sldId="331"/>
            <ac:spMk id="10" creationId="{B6CD5666-8C24-4043-B541-60AE917D79FB}"/>
          </ac:spMkLst>
        </pc:spChg>
      </pc:sldChg>
      <pc:sldChg chg="modSp add del mod modShow">
        <pc:chgData name="Zevin King" userId="4ad3f09d23e9f19d" providerId="LiveId" clId="{3A81A205-EC07-8942-9B15-61E77AF9B352}" dt="2023-12-23T16:36:29.139" v="1927" actId="2696"/>
        <pc:sldMkLst>
          <pc:docMk/>
          <pc:sldMk cId="1504994007" sldId="332"/>
        </pc:sldMkLst>
        <pc:spChg chg="mod">
          <ac:chgData name="Zevin King" userId="4ad3f09d23e9f19d" providerId="LiveId" clId="{3A81A205-EC07-8942-9B15-61E77AF9B352}" dt="2023-12-23T16:36:15.965" v="1920" actId="27636"/>
          <ac:spMkLst>
            <pc:docMk/>
            <pc:sldMk cId="1504994007" sldId="332"/>
            <ac:spMk id="2" creationId="{EBA781D2-24E6-55D9-AE54-1A96AD8DE672}"/>
          </ac:spMkLst>
        </pc:spChg>
        <pc:spChg chg="mod">
          <ac:chgData name="Zevin King" userId="4ad3f09d23e9f19d" providerId="LiveId" clId="{3A81A205-EC07-8942-9B15-61E77AF9B352}" dt="2023-12-23T16:23:39.035" v="1773" actId="313"/>
          <ac:spMkLst>
            <pc:docMk/>
            <pc:sldMk cId="1504994007" sldId="332"/>
            <ac:spMk id="3" creationId="{4C5D8D9D-9CF8-487E-B865-5416AC2F7AA8}"/>
          </ac:spMkLst>
        </pc:spChg>
        <pc:spChg chg="mod">
          <ac:chgData name="Zevin King" userId="4ad3f09d23e9f19d" providerId="LiveId" clId="{3A81A205-EC07-8942-9B15-61E77AF9B352}" dt="2023-12-23T16:23:34.518" v="1766" actId="313"/>
          <ac:spMkLst>
            <pc:docMk/>
            <pc:sldMk cId="1504994007" sldId="332"/>
            <ac:spMk id="5" creationId="{A19D0A9F-CB6D-46AA-8FDC-82A36A2E6D99}"/>
          </ac:spMkLst>
        </pc:spChg>
      </pc:sldChg>
      <pc:sldChg chg="delSp modSp add mod modNotesTx">
        <pc:chgData name="Zevin King" userId="4ad3f09d23e9f19d" providerId="LiveId" clId="{3A81A205-EC07-8942-9B15-61E77AF9B352}" dt="2023-12-26T12:22:09.085" v="3740" actId="20577"/>
        <pc:sldMkLst>
          <pc:docMk/>
          <pc:sldMk cId="2987270212" sldId="333"/>
        </pc:sldMkLst>
        <pc:spChg chg="mod">
          <ac:chgData name="Zevin King" userId="4ad3f09d23e9f19d" providerId="LiveId" clId="{3A81A205-EC07-8942-9B15-61E77AF9B352}" dt="2023-12-23T16:36:18.077" v="1923" actId="27636"/>
          <ac:spMkLst>
            <pc:docMk/>
            <pc:sldMk cId="2987270212" sldId="333"/>
            <ac:spMk id="2" creationId="{EBA781D2-24E6-55D9-AE54-1A96AD8DE672}"/>
          </ac:spMkLst>
        </pc:spChg>
        <pc:spChg chg="mod">
          <ac:chgData name="Zevin King" userId="4ad3f09d23e9f19d" providerId="LiveId" clId="{3A81A205-EC07-8942-9B15-61E77AF9B352}" dt="2023-12-23T16:37:01.496" v="1931"/>
          <ac:spMkLst>
            <pc:docMk/>
            <pc:sldMk cId="2987270212" sldId="333"/>
            <ac:spMk id="5" creationId="{A19D0A9F-CB6D-46AA-8FDC-82A36A2E6D99}"/>
          </ac:spMkLst>
        </pc:spChg>
        <pc:spChg chg="del">
          <ac:chgData name="Zevin King" userId="4ad3f09d23e9f19d" providerId="LiveId" clId="{3A81A205-EC07-8942-9B15-61E77AF9B352}" dt="2023-12-23T16:25:58.592" v="1822" actId="21"/>
          <ac:spMkLst>
            <pc:docMk/>
            <pc:sldMk cId="2987270212" sldId="333"/>
            <ac:spMk id="6" creationId="{4E502908-11B5-4C7C-B37B-0380F62583E8}"/>
          </ac:spMkLst>
        </pc:spChg>
      </pc:sldChg>
      <pc:sldChg chg="modSp add mod modNotesTx">
        <pc:chgData name="Zevin King" userId="4ad3f09d23e9f19d" providerId="LiveId" clId="{3A81A205-EC07-8942-9B15-61E77AF9B352}" dt="2023-12-26T12:25:33.872" v="4358" actId="20577"/>
        <pc:sldMkLst>
          <pc:docMk/>
          <pc:sldMk cId="3213872814" sldId="334"/>
        </pc:sldMkLst>
        <pc:spChg chg="mod">
          <ac:chgData name="Zevin King" userId="4ad3f09d23e9f19d" providerId="LiveId" clId="{3A81A205-EC07-8942-9B15-61E77AF9B352}" dt="2023-12-23T16:36:20.183" v="1926" actId="27636"/>
          <ac:spMkLst>
            <pc:docMk/>
            <pc:sldMk cId="3213872814" sldId="334"/>
            <ac:spMk id="2" creationId="{EBA781D2-24E6-55D9-AE54-1A96AD8DE672}"/>
          </ac:spMkLst>
        </pc:spChg>
        <pc:spChg chg="mod">
          <ac:chgData name="Zevin King" userId="4ad3f09d23e9f19d" providerId="LiveId" clId="{3A81A205-EC07-8942-9B15-61E77AF9B352}" dt="2023-12-23T14:58:57.741" v="100" actId="1076"/>
          <ac:spMkLst>
            <pc:docMk/>
            <pc:sldMk cId="3213872814" sldId="334"/>
            <ac:spMk id="6" creationId="{4E502908-11B5-4C7C-B37B-0380F62583E8}"/>
          </ac:spMkLst>
        </pc:spChg>
      </pc:sldChg>
      <pc:sldChg chg="addSp delSp modSp add mod modNotesTx">
        <pc:chgData name="Zevin King" userId="4ad3f09d23e9f19d" providerId="LiveId" clId="{3A81A205-EC07-8942-9B15-61E77AF9B352}" dt="2023-12-23T16:36:01.947" v="1910" actId="27636"/>
        <pc:sldMkLst>
          <pc:docMk/>
          <pc:sldMk cId="647788032" sldId="335"/>
        </pc:sldMkLst>
        <pc:spChg chg="mod">
          <ac:chgData name="Zevin King" userId="4ad3f09d23e9f19d" providerId="LiveId" clId="{3A81A205-EC07-8942-9B15-61E77AF9B352}" dt="2023-12-23T16:36:01.947" v="1910" actId="27636"/>
          <ac:spMkLst>
            <pc:docMk/>
            <pc:sldMk cId="647788032" sldId="335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647788032" sldId="335"/>
            <ac:spMk id="5" creationId="{6F465A90-A342-C38B-33F2-871B65346231}"/>
          </ac:spMkLst>
        </pc:spChg>
        <pc:spChg chg="del">
          <ac:chgData name="Zevin King" userId="4ad3f09d23e9f19d" providerId="LiveId" clId="{3A81A205-EC07-8942-9B15-61E77AF9B352}" dt="2023-12-23T15:40:17.936" v="1207" actId="478"/>
          <ac:spMkLst>
            <pc:docMk/>
            <pc:sldMk cId="647788032" sldId="335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15.018" v="1206" actId="478"/>
          <ac:spMkLst>
            <pc:docMk/>
            <pc:sldMk cId="647788032" sldId="335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3:01.866" v="1246"/>
          <ac:spMkLst>
            <pc:docMk/>
            <pc:sldMk cId="647788032" sldId="335"/>
            <ac:spMk id="17" creationId="{D524D1C5-38F2-43F2-9264-462475D6C863}"/>
          </ac:spMkLst>
        </pc:spChg>
        <pc:picChg chg="add mod">
          <ac:chgData name="Zevin King" userId="4ad3f09d23e9f19d" providerId="LiveId" clId="{3A81A205-EC07-8942-9B15-61E77AF9B352}" dt="2023-12-23T15:35:10.737" v="1060" actId="1076"/>
          <ac:picMkLst>
            <pc:docMk/>
            <pc:sldMk cId="647788032" sldId="335"/>
            <ac:picMk id="3" creationId="{6C15EE79-2F9B-BF75-64F2-8ED70C4200DF}"/>
          </ac:picMkLst>
        </pc:picChg>
        <pc:picChg chg="add mod">
          <ac:chgData name="Zevin King" userId="4ad3f09d23e9f19d" providerId="LiveId" clId="{3A81A205-EC07-8942-9B15-61E77AF9B352}" dt="2023-12-23T15:35:22.405" v="1068" actId="1035"/>
          <ac:picMkLst>
            <pc:docMk/>
            <pc:sldMk cId="647788032" sldId="335"/>
            <ac:picMk id="4" creationId="{6B37D3AB-437B-6743-7D61-0B68AD8F55DA}"/>
          </ac:picMkLst>
        </pc:picChg>
        <pc:picChg chg="mod modCrop">
          <ac:chgData name="Zevin King" userId="4ad3f09d23e9f19d" providerId="LiveId" clId="{3A81A205-EC07-8942-9B15-61E77AF9B352}" dt="2023-12-23T15:35:03.622" v="1058" actId="732"/>
          <ac:picMkLst>
            <pc:docMk/>
            <pc:sldMk cId="647788032" sldId="335"/>
            <ac:picMk id="15" creationId="{FBD60ABF-1264-4B98-A486-5F4B6AF61C5F}"/>
          </ac:picMkLst>
        </pc:picChg>
      </pc:sldChg>
      <pc:sldChg chg="addSp delSp modSp add mod modNotesTx">
        <pc:chgData name="Zevin King" userId="4ad3f09d23e9f19d" providerId="LiveId" clId="{3A81A205-EC07-8942-9B15-61E77AF9B352}" dt="2023-12-23T16:35:56.628" v="1907" actId="478"/>
        <pc:sldMkLst>
          <pc:docMk/>
          <pc:sldMk cId="1066285374" sldId="336"/>
        </pc:sldMkLst>
        <pc:spChg chg="mod">
          <ac:chgData name="Zevin King" userId="4ad3f09d23e9f19d" providerId="LiveId" clId="{3A81A205-EC07-8942-9B15-61E77AF9B352}" dt="2023-12-23T16:35:48.315" v="1903" actId="27636"/>
          <ac:spMkLst>
            <pc:docMk/>
            <pc:sldMk cId="1066285374" sldId="336"/>
            <ac:spMk id="2" creationId="{EBA781D2-24E6-55D9-AE54-1A96AD8DE672}"/>
          </ac:spMkLst>
        </pc:spChg>
        <pc:spChg chg="add del mod">
          <ac:chgData name="Zevin King" userId="4ad3f09d23e9f19d" providerId="LiveId" clId="{3A81A205-EC07-8942-9B15-61E77AF9B352}" dt="2023-12-23T16:35:56.628" v="1907" actId="478"/>
          <ac:spMkLst>
            <pc:docMk/>
            <pc:sldMk cId="1066285374" sldId="336"/>
            <ac:spMk id="5" creationId="{E55BFD87-027B-38F9-606E-8E21F61261B7}"/>
          </ac:spMkLst>
        </pc:spChg>
        <pc:spChg chg="del">
          <ac:chgData name="Zevin King" userId="4ad3f09d23e9f19d" providerId="LiveId" clId="{3A81A205-EC07-8942-9B15-61E77AF9B352}" dt="2023-12-23T15:40:10.676" v="1204" actId="478"/>
          <ac:spMkLst>
            <pc:docMk/>
            <pc:sldMk cId="1066285374" sldId="336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11.886" v="1205" actId="478"/>
          <ac:spMkLst>
            <pc:docMk/>
            <pc:sldMk cId="1066285374" sldId="336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3:03.704" v="1247"/>
          <ac:spMkLst>
            <pc:docMk/>
            <pc:sldMk cId="1066285374" sldId="336"/>
            <ac:spMk id="17" creationId="{D524D1C5-38F2-43F2-9264-462475D6C863}"/>
          </ac:spMkLst>
        </pc:spChg>
        <pc:picChg chg="add del mod">
          <ac:chgData name="Zevin King" userId="4ad3f09d23e9f19d" providerId="LiveId" clId="{3A81A205-EC07-8942-9B15-61E77AF9B352}" dt="2023-12-23T16:35:56.628" v="1907" actId="478"/>
          <ac:picMkLst>
            <pc:docMk/>
            <pc:sldMk cId="1066285374" sldId="336"/>
            <ac:picMk id="3" creationId="{1D9927E3-F40B-1949-3016-4532071222B7}"/>
          </ac:picMkLst>
        </pc:picChg>
        <pc:picChg chg="add del mod">
          <ac:chgData name="Zevin King" userId="4ad3f09d23e9f19d" providerId="LiveId" clId="{3A81A205-EC07-8942-9B15-61E77AF9B352}" dt="2023-12-23T16:35:56.628" v="1907" actId="478"/>
          <ac:picMkLst>
            <pc:docMk/>
            <pc:sldMk cId="1066285374" sldId="336"/>
            <ac:picMk id="4" creationId="{27344823-B15D-BD4B-8172-4B5C1BD2D278}"/>
          </ac:picMkLst>
        </pc:picChg>
        <pc:picChg chg="del mod modCrop">
          <ac:chgData name="Zevin King" userId="4ad3f09d23e9f19d" providerId="LiveId" clId="{3A81A205-EC07-8942-9B15-61E77AF9B352}" dt="2023-12-23T16:35:56.628" v="1907" actId="478"/>
          <ac:picMkLst>
            <pc:docMk/>
            <pc:sldMk cId="1066285374" sldId="336"/>
            <ac:picMk id="15" creationId="{FBD60ABF-1264-4B98-A486-5F4B6AF61C5F}"/>
          </ac:picMkLst>
        </pc:picChg>
      </pc:sldChg>
      <pc:sldChg chg="addSp delSp modSp add mod modNotesTx">
        <pc:chgData name="Zevin King" userId="4ad3f09d23e9f19d" providerId="LiveId" clId="{3A81A205-EC07-8942-9B15-61E77AF9B352}" dt="2023-12-23T16:36:05.155" v="1911"/>
        <pc:sldMkLst>
          <pc:docMk/>
          <pc:sldMk cId="47840519" sldId="337"/>
        </pc:sldMkLst>
        <pc:spChg chg="mod">
          <ac:chgData name="Zevin King" userId="4ad3f09d23e9f19d" providerId="LiveId" clId="{3A81A205-EC07-8942-9B15-61E77AF9B352}" dt="2023-12-23T16:36:05.155" v="1911"/>
          <ac:spMkLst>
            <pc:docMk/>
            <pc:sldMk cId="47840519" sldId="337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47840519" sldId="337"/>
            <ac:spMk id="5" creationId="{C628B500-35E9-C845-BF33-02051BBCFCC0}"/>
          </ac:spMkLst>
        </pc:spChg>
        <pc:spChg chg="mod">
          <ac:chgData name="Zevin King" userId="4ad3f09d23e9f19d" providerId="LiveId" clId="{3A81A205-EC07-8942-9B15-61E77AF9B352}" dt="2023-12-23T15:41:44.960" v="1222"/>
          <ac:spMkLst>
            <pc:docMk/>
            <pc:sldMk cId="47840519" sldId="337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21.821" v="1208" actId="478"/>
          <ac:spMkLst>
            <pc:docMk/>
            <pc:sldMk cId="47840519" sldId="337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2:59.445" v="1245"/>
          <ac:spMkLst>
            <pc:docMk/>
            <pc:sldMk cId="47840519" sldId="337"/>
            <ac:spMk id="17" creationId="{D524D1C5-38F2-43F2-9264-462475D6C863}"/>
          </ac:spMkLst>
        </pc:spChg>
        <pc:picChg chg="add mod">
          <ac:chgData name="Zevin King" userId="4ad3f09d23e9f19d" providerId="LiveId" clId="{3A81A205-EC07-8942-9B15-61E77AF9B352}" dt="2023-12-23T15:36:03.327" v="1084" actId="1036"/>
          <ac:picMkLst>
            <pc:docMk/>
            <pc:sldMk cId="47840519" sldId="337"/>
            <ac:picMk id="3" creationId="{0EB29098-351A-D6B1-BAA8-8DB774E13FE5}"/>
          </ac:picMkLst>
        </pc:picChg>
        <pc:picChg chg="add mod">
          <ac:chgData name="Zevin King" userId="4ad3f09d23e9f19d" providerId="LiveId" clId="{3A81A205-EC07-8942-9B15-61E77AF9B352}" dt="2023-12-23T15:35:54.070" v="1081" actId="1076"/>
          <ac:picMkLst>
            <pc:docMk/>
            <pc:sldMk cId="47840519" sldId="337"/>
            <ac:picMk id="4" creationId="{F5BC618E-D692-F7F7-0027-2E2B578CFE71}"/>
          </ac:picMkLst>
        </pc:picChg>
        <pc:picChg chg="mod modCrop">
          <ac:chgData name="Zevin King" userId="4ad3f09d23e9f19d" providerId="LiveId" clId="{3A81A205-EC07-8942-9B15-61E77AF9B352}" dt="2023-12-23T15:35:38.943" v="1072" actId="732"/>
          <ac:picMkLst>
            <pc:docMk/>
            <pc:sldMk cId="47840519" sldId="337"/>
            <ac:picMk id="15" creationId="{FBD60ABF-1264-4B98-A486-5F4B6AF61C5F}"/>
          </ac:picMkLst>
        </pc:picChg>
      </pc:sldChg>
      <pc:sldChg chg="addSp delSp modSp add mod modNotesTx">
        <pc:chgData name="Zevin King" userId="4ad3f09d23e9f19d" providerId="LiveId" clId="{3A81A205-EC07-8942-9B15-61E77AF9B352}" dt="2023-12-26T12:20:29.744" v="3596" actId="20577"/>
        <pc:sldMkLst>
          <pc:docMk/>
          <pc:sldMk cId="1178960056" sldId="338"/>
        </pc:sldMkLst>
        <pc:spChg chg="mod">
          <ac:chgData name="Zevin King" userId="4ad3f09d23e9f19d" providerId="LiveId" clId="{3A81A205-EC07-8942-9B15-61E77AF9B352}" dt="2023-12-23T16:36:09.201" v="1913"/>
          <ac:spMkLst>
            <pc:docMk/>
            <pc:sldMk cId="1178960056" sldId="338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1178960056" sldId="338"/>
            <ac:spMk id="8" creationId="{AB85EFFD-5DBE-56D8-7857-01B47BC8575C}"/>
          </ac:spMkLst>
        </pc:spChg>
        <pc:spChg chg="mod">
          <ac:chgData name="Zevin King" userId="4ad3f09d23e9f19d" providerId="LiveId" clId="{3A81A205-EC07-8942-9B15-61E77AF9B352}" dt="2023-12-23T15:41:44.960" v="1222"/>
          <ac:spMkLst>
            <pc:docMk/>
            <pc:sldMk cId="1178960056" sldId="338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37.098" v="1214" actId="21"/>
          <ac:spMkLst>
            <pc:docMk/>
            <pc:sldMk cId="1178960056" sldId="338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2:54.471" v="1242"/>
          <ac:spMkLst>
            <pc:docMk/>
            <pc:sldMk cId="1178960056" sldId="338"/>
            <ac:spMk id="17" creationId="{D524D1C5-38F2-43F2-9264-462475D6C863}"/>
          </ac:spMkLst>
        </pc:spChg>
        <pc:picChg chg="add mod">
          <ac:chgData name="Zevin King" userId="4ad3f09d23e9f19d" providerId="LiveId" clId="{3A81A205-EC07-8942-9B15-61E77AF9B352}" dt="2023-12-23T15:39:13.425" v="1158" actId="14100"/>
          <ac:picMkLst>
            <pc:docMk/>
            <pc:sldMk cId="1178960056" sldId="338"/>
            <ac:picMk id="3" creationId="{6CDF9182-F71F-7401-970A-2B954F62E674}"/>
          </ac:picMkLst>
        </pc:picChg>
        <pc:picChg chg="add del mod">
          <ac:chgData name="Zevin King" userId="4ad3f09d23e9f19d" providerId="LiveId" clId="{3A81A205-EC07-8942-9B15-61E77AF9B352}" dt="2023-12-23T15:38:49.716" v="1154" actId="21"/>
          <ac:picMkLst>
            <pc:docMk/>
            <pc:sldMk cId="1178960056" sldId="338"/>
            <ac:picMk id="4" creationId="{842A96FE-EE86-F90F-8AEA-6E2318D005ED}"/>
          </ac:picMkLst>
        </pc:picChg>
        <pc:picChg chg="add del mod">
          <ac:chgData name="Zevin King" userId="4ad3f09d23e9f19d" providerId="LiveId" clId="{3A81A205-EC07-8942-9B15-61E77AF9B352}" dt="2023-12-23T15:38:48.772" v="1153" actId="21"/>
          <ac:picMkLst>
            <pc:docMk/>
            <pc:sldMk cId="1178960056" sldId="338"/>
            <ac:picMk id="5" creationId="{4C39A29D-3BA2-A711-3E47-AE55A9776C88}"/>
          </ac:picMkLst>
        </pc:picChg>
        <pc:picChg chg="add mod">
          <ac:chgData name="Zevin King" userId="4ad3f09d23e9f19d" providerId="LiveId" clId="{3A81A205-EC07-8942-9B15-61E77AF9B352}" dt="2023-12-23T15:39:06.324" v="1157"/>
          <ac:picMkLst>
            <pc:docMk/>
            <pc:sldMk cId="1178960056" sldId="338"/>
            <ac:picMk id="6" creationId="{EB09BEAE-98A8-5DDF-CF2A-43165FBDF3B2}"/>
          </ac:picMkLst>
        </pc:picChg>
        <pc:picChg chg="add del mod">
          <ac:chgData name="Zevin King" userId="4ad3f09d23e9f19d" providerId="LiveId" clId="{3A81A205-EC07-8942-9B15-61E77AF9B352}" dt="2023-12-23T15:45:39.953" v="1414" actId="21"/>
          <ac:picMkLst>
            <pc:docMk/>
            <pc:sldMk cId="1178960056" sldId="338"/>
            <ac:picMk id="7" creationId="{0EF2C226-13F8-F90E-89A1-FEB3C48186F7}"/>
          </ac:picMkLst>
        </pc:picChg>
      </pc:sldChg>
      <pc:sldChg chg="addSp modSp add del mod">
        <pc:chgData name="Zevin King" userId="4ad3f09d23e9f19d" providerId="LiveId" clId="{3A81A205-EC07-8942-9B15-61E77AF9B352}" dt="2023-12-23T15:38:45.520" v="1151" actId="2696"/>
        <pc:sldMkLst>
          <pc:docMk/>
          <pc:sldMk cId="3377114000" sldId="339"/>
        </pc:sldMkLst>
        <pc:picChg chg="add mod">
          <ac:chgData name="Zevin King" userId="4ad3f09d23e9f19d" providerId="LiveId" clId="{3A81A205-EC07-8942-9B15-61E77AF9B352}" dt="2023-12-23T15:38:42.648" v="1150" actId="1076"/>
          <ac:picMkLst>
            <pc:docMk/>
            <pc:sldMk cId="3377114000" sldId="339"/>
            <ac:picMk id="3" creationId="{12894B17-8DF7-BEA1-1429-50A4F781A903}"/>
          </ac:picMkLst>
        </pc:picChg>
      </pc:sldChg>
      <pc:sldChg chg="addSp delSp modSp add mod modNotesTx">
        <pc:chgData name="Zevin King" userId="4ad3f09d23e9f19d" providerId="LiveId" clId="{3A81A205-EC07-8942-9B15-61E77AF9B352}" dt="2023-12-24T15:09:32.755" v="2871" actId="767"/>
        <pc:sldMkLst>
          <pc:docMk/>
          <pc:sldMk cId="3898118844" sldId="340"/>
        </pc:sldMkLst>
        <pc:spChg chg="mod">
          <ac:chgData name="Zevin King" userId="4ad3f09d23e9f19d" providerId="LiveId" clId="{3A81A205-EC07-8942-9B15-61E77AF9B352}" dt="2023-12-23T16:36:11.102" v="1914"/>
          <ac:spMkLst>
            <pc:docMk/>
            <pc:sldMk cId="3898118844" sldId="340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3898118844" sldId="340"/>
            <ac:spMk id="4" creationId="{412C5961-5325-1987-0F2C-1F007525A808}"/>
          </ac:spMkLst>
        </pc:spChg>
        <pc:spChg chg="add mod">
          <ac:chgData name="Zevin King" userId="4ad3f09d23e9f19d" providerId="LiveId" clId="{3A81A205-EC07-8942-9B15-61E77AF9B352}" dt="2023-12-23T15:50:52.020" v="1693"/>
          <ac:spMkLst>
            <pc:docMk/>
            <pc:sldMk cId="3898118844" sldId="340"/>
            <ac:spMk id="5" creationId="{6D2C2AB1-C274-29F8-666B-5A873015CB93}"/>
          </ac:spMkLst>
        </pc:spChg>
        <pc:spChg chg="add mod">
          <ac:chgData name="Zevin King" userId="4ad3f09d23e9f19d" providerId="LiveId" clId="{3A81A205-EC07-8942-9B15-61E77AF9B352}" dt="2023-12-24T15:09:32.755" v="2871" actId="767"/>
          <ac:spMkLst>
            <pc:docMk/>
            <pc:sldMk cId="3898118844" sldId="340"/>
            <ac:spMk id="6" creationId="{7F3C22B8-EDA5-ED9C-C281-47FE63361269}"/>
          </ac:spMkLst>
        </pc:spChg>
        <pc:spChg chg="mod">
          <ac:chgData name="Zevin King" userId="4ad3f09d23e9f19d" providerId="LiveId" clId="{3A81A205-EC07-8942-9B15-61E77AF9B352}" dt="2023-12-23T15:42:26.383" v="1231" actId="108"/>
          <ac:spMkLst>
            <pc:docMk/>
            <pc:sldMk cId="3898118844" sldId="340"/>
            <ac:spMk id="11" creationId="{477B121D-8016-4123-A4F1-152C94E4E51E}"/>
          </ac:spMkLst>
        </pc:spChg>
        <pc:spChg chg="add del mod">
          <ac:chgData name="Zevin King" userId="4ad3f09d23e9f19d" providerId="LiveId" clId="{3A81A205-EC07-8942-9B15-61E77AF9B352}" dt="2023-12-23T16:37:15.602" v="1932" actId="20577"/>
          <ac:spMkLst>
            <pc:docMk/>
            <pc:sldMk cId="3898118844" sldId="340"/>
            <ac:spMk id="16" creationId="{10A3B71F-FC98-42FD-9306-08D8E7C41F0C}"/>
          </ac:spMkLst>
        </pc:spChg>
        <pc:spChg chg="del mod">
          <ac:chgData name="Zevin King" userId="4ad3f09d23e9f19d" providerId="LiveId" clId="{3A81A205-EC07-8942-9B15-61E77AF9B352}" dt="2023-12-23T15:50:51.636" v="1692" actId="478"/>
          <ac:spMkLst>
            <pc:docMk/>
            <pc:sldMk cId="3898118844" sldId="340"/>
            <ac:spMk id="17" creationId="{D524D1C5-38F2-43F2-9264-462475D6C863}"/>
          </ac:spMkLst>
        </pc:spChg>
      </pc:sldChg>
      <pc:sldChg chg="addSp delSp modSp add mod ord modNotesTx">
        <pc:chgData name="Zevin King" userId="4ad3f09d23e9f19d" providerId="LiveId" clId="{3A81A205-EC07-8942-9B15-61E77AF9B352}" dt="2023-12-26T12:20:14.059" v="3588" actId="20577"/>
        <pc:sldMkLst>
          <pc:docMk/>
          <pc:sldMk cId="4098065948" sldId="341"/>
        </pc:sldMkLst>
        <pc:spChg chg="mod">
          <ac:chgData name="Zevin King" userId="4ad3f09d23e9f19d" providerId="LiveId" clId="{3A81A205-EC07-8942-9B15-61E77AF9B352}" dt="2023-12-23T16:36:07.335" v="1912"/>
          <ac:spMkLst>
            <pc:docMk/>
            <pc:sldMk cId="4098065948" sldId="341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4098065948" sldId="341"/>
            <ac:spMk id="6" creationId="{6AB4C3D4-69E7-EFF1-D0A9-F0B513DA40B5}"/>
          </ac:spMkLst>
        </pc:spChg>
        <pc:spChg chg="add del mod">
          <ac:chgData name="Zevin King" userId="4ad3f09d23e9f19d" providerId="LiveId" clId="{3A81A205-EC07-8942-9B15-61E77AF9B352}" dt="2023-12-23T15:49:52.698" v="1689" actId="21"/>
          <ac:spMkLst>
            <pc:docMk/>
            <pc:sldMk cId="4098065948" sldId="341"/>
            <ac:spMk id="8" creationId="{7E6C6D63-4799-CA2F-C814-0F9594B082A5}"/>
          </ac:spMkLst>
        </pc:spChg>
        <pc:spChg chg="add mod">
          <ac:chgData name="Zevin King" userId="4ad3f09d23e9f19d" providerId="LiveId" clId="{3A81A205-EC07-8942-9B15-61E77AF9B352}" dt="2023-12-24T14:31:50.800" v="2122" actId="20577"/>
          <ac:spMkLst>
            <pc:docMk/>
            <pc:sldMk cId="4098065948" sldId="341"/>
            <ac:spMk id="9" creationId="{5EAC31A7-1767-7F71-05DD-420DA637EC2A}"/>
          </ac:spMkLst>
        </pc:spChg>
        <pc:spChg chg="mod">
          <ac:chgData name="Zevin King" userId="4ad3f09d23e9f19d" providerId="LiveId" clId="{3A81A205-EC07-8942-9B15-61E77AF9B352}" dt="2023-12-23T15:41:44.960" v="1222"/>
          <ac:spMkLst>
            <pc:docMk/>
            <pc:sldMk cId="4098065948" sldId="341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28.749" v="1210" actId="21"/>
          <ac:spMkLst>
            <pc:docMk/>
            <pc:sldMk cId="4098065948" sldId="341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2:56.056" v="1243"/>
          <ac:spMkLst>
            <pc:docMk/>
            <pc:sldMk cId="4098065948" sldId="341"/>
            <ac:spMk id="17" creationId="{D524D1C5-38F2-43F2-9264-462475D6C863}"/>
          </ac:spMkLst>
        </pc:spChg>
        <pc:picChg chg="add del mod modCrop">
          <ac:chgData name="Zevin King" userId="4ad3f09d23e9f19d" providerId="LiveId" clId="{3A81A205-EC07-8942-9B15-61E77AF9B352}" dt="2023-12-24T14:31:27.626" v="2094" actId="1076"/>
          <ac:picMkLst>
            <pc:docMk/>
            <pc:sldMk cId="4098065948" sldId="341"/>
            <ac:picMk id="10" creationId="{08684092-006C-1BF4-8D94-4F4B4162AF43}"/>
          </ac:picMkLst>
        </pc:picChg>
        <pc:picChg chg="add mod">
          <ac:chgData name="Zevin King" userId="4ad3f09d23e9f19d" providerId="LiveId" clId="{3A81A205-EC07-8942-9B15-61E77AF9B352}" dt="2023-12-24T14:31:19.512" v="2091" actId="1076"/>
          <ac:picMkLst>
            <pc:docMk/>
            <pc:sldMk cId="4098065948" sldId="341"/>
            <ac:picMk id="12" creationId="{B38188CE-A252-5167-8636-BACF2E8C0FC7}"/>
          </ac:picMkLst>
        </pc:picChg>
      </pc:sldChg>
      <pc:sldChg chg="modSp add mod modNotesTx">
        <pc:chgData name="Zevin King" userId="4ad3f09d23e9f19d" providerId="LiveId" clId="{3A81A205-EC07-8942-9B15-61E77AF9B352}" dt="2023-12-23T16:35:50.443" v="1906" actId="27636"/>
        <pc:sldMkLst>
          <pc:docMk/>
          <pc:sldMk cId="3252649693" sldId="342"/>
        </pc:sldMkLst>
        <pc:spChg chg="mod">
          <ac:chgData name="Zevin King" userId="4ad3f09d23e9f19d" providerId="LiveId" clId="{3A81A205-EC07-8942-9B15-61E77AF9B352}" dt="2023-12-23T16:35:50.443" v="1906" actId="27636"/>
          <ac:spMkLst>
            <pc:docMk/>
            <pc:sldMk cId="3252649693" sldId="342"/>
            <ac:spMk id="2" creationId="{EBA781D2-24E6-55D9-AE54-1A96AD8DE672}"/>
          </ac:spMkLst>
        </pc:spChg>
      </pc:sldChg>
      <pc:sldChg chg="modSp add del mod">
        <pc:chgData name="Zevin King" userId="4ad3f09d23e9f19d" providerId="LiveId" clId="{3A81A205-EC07-8942-9B15-61E77AF9B352}" dt="2023-12-23T16:08:32.410" v="1757" actId="2696"/>
        <pc:sldMkLst>
          <pc:docMk/>
          <pc:sldMk cId="446161360" sldId="343"/>
        </pc:sldMkLst>
        <pc:spChg chg="mod">
          <ac:chgData name="Zevin King" userId="4ad3f09d23e9f19d" providerId="LiveId" clId="{3A81A205-EC07-8942-9B15-61E77AF9B352}" dt="2023-12-23T16:06:45.246" v="1756" actId="20577"/>
          <ac:spMkLst>
            <pc:docMk/>
            <pc:sldMk cId="446161360" sldId="343"/>
            <ac:spMk id="5" creationId="{A19D0A9F-CB6D-46AA-8FDC-82A36A2E6D99}"/>
          </ac:spMkLst>
        </pc:spChg>
      </pc:sldChg>
      <pc:sldChg chg="delSp modSp add mod modNotesTx">
        <pc:chgData name="Zevin King" userId="4ad3f09d23e9f19d" providerId="LiveId" clId="{3A81A205-EC07-8942-9B15-61E77AF9B352}" dt="2023-12-26T12:15:12.381" v="3494" actId="20577"/>
        <pc:sldMkLst>
          <pc:docMk/>
          <pc:sldMk cId="1472286520" sldId="343"/>
        </pc:sldMkLst>
        <pc:spChg chg="mod">
          <ac:chgData name="Zevin King" userId="4ad3f09d23e9f19d" providerId="LiveId" clId="{3A81A205-EC07-8942-9B15-61E77AF9B352}" dt="2023-12-23T16:35:33.740" v="1894"/>
          <ac:spMkLst>
            <pc:docMk/>
            <pc:sldMk cId="1472286520" sldId="343"/>
            <ac:spMk id="2" creationId="{231571F5-B52A-C496-A796-4AABAD6E45DC}"/>
          </ac:spMkLst>
        </pc:spChg>
        <pc:spChg chg="mod">
          <ac:chgData name="Zevin King" userId="4ad3f09d23e9f19d" providerId="LiveId" clId="{3A81A205-EC07-8942-9B15-61E77AF9B352}" dt="2023-12-24T14:14:35.308" v="1954" actId="14100"/>
          <ac:spMkLst>
            <pc:docMk/>
            <pc:sldMk cId="1472286520" sldId="343"/>
            <ac:spMk id="3" creationId="{0428E50B-3522-A765-14D4-7F85C514755A}"/>
          </ac:spMkLst>
        </pc:spChg>
        <pc:spChg chg="mod">
          <ac:chgData name="Zevin King" userId="4ad3f09d23e9f19d" providerId="LiveId" clId="{3A81A205-EC07-8942-9B15-61E77AF9B352}" dt="2023-12-24T14:16:35.130" v="2017" actId="20577"/>
          <ac:spMkLst>
            <pc:docMk/>
            <pc:sldMk cId="1472286520" sldId="343"/>
            <ac:spMk id="108" creationId="{0333D8B5-3BE3-DBC0-204D-3FD1769A160A}"/>
          </ac:spMkLst>
        </pc:spChg>
        <pc:spChg chg="del">
          <ac:chgData name="Zevin King" userId="4ad3f09d23e9f19d" providerId="LiveId" clId="{3A81A205-EC07-8942-9B15-61E77AF9B352}" dt="2023-12-24T14:16:38.125" v="2019" actId="21"/>
          <ac:spMkLst>
            <pc:docMk/>
            <pc:sldMk cId="1472286520" sldId="343"/>
            <ac:spMk id="111" creationId="{8459F608-89D9-81AB-AF56-1900B9D215E2}"/>
          </ac:spMkLst>
        </pc:spChg>
        <pc:picChg chg="del">
          <ac:chgData name="Zevin King" userId="4ad3f09d23e9f19d" providerId="LiveId" clId="{3A81A205-EC07-8942-9B15-61E77AF9B352}" dt="2023-12-24T14:16:36.898" v="2018" actId="21"/>
          <ac:picMkLst>
            <pc:docMk/>
            <pc:sldMk cId="1472286520" sldId="343"/>
            <ac:picMk id="109" creationId="{27E60DFC-ADA2-5256-9AB2-F4FBD31B74EB}"/>
          </ac:picMkLst>
        </pc:picChg>
      </pc:sldChg>
      <pc:sldChg chg="delSp modSp add del mod modNotesTx">
        <pc:chgData name="Zevin King" userId="4ad3f09d23e9f19d" providerId="LiveId" clId="{3A81A205-EC07-8942-9B15-61E77AF9B352}" dt="2023-12-26T12:13:58.430" v="3472" actId="2696"/>
        <pc:sldMkLst>
          <pc:docMk/>
          <pc:sldMk cId="671303772" sldId="344"/>
        </pc:sldMkLst>
        <pc:spChg chg="mod">
          <ac:chgData name="Zevin King" userId="4ad3f09d23e9f19d" providerId="LiveId" clId="{3A81A205-EC07-8942-9B15-61E77AF9B352}" dt="2023-12-23T16:35:20.825" v="1887"/>
          <ac:spMkLst>
            <pc:docMk/>
            <pc:sldMk cId="671303772" sldId="344"/>
            <ac:spMk id="2" creationId="{231571F5-B52A-C496-A796-4AABAD6E45DC}"/>
          </ac:spMkLst>
        </pc:spChg>
        <pc:spChg chg="del">
          <ac:chgData name="Zevin King" userId="4ad3f09d23e9f19d" providerId="LiveId" clId="{3A81A205-EC07-8942-9B15-61E77AF9B352}" dt="2023-12-23T16:28:30.462" v="1838" actId="21"/>
          <ac:spMkLst>
            <pc:docMk/>
            <pc:sldMk cId="671303772" sldId="344"/>
            <ac:spMk id="3" creationId="{0428E50B-3522-A765-14D4-7F85C514755A}"/>
          </ac:spMkLst>
        </pc:spChg>
        <pc:spChg chg="mod">
          <ac:chgData name="Zevin King" userId="4ad3f09d23e9f19d" providerId="LiveId" clId="{3A81A205-EC07-8942-9B15-61E77AF9B352}" dt="2023-12-24T14:15:10.525" v="1961" actId="113"/>
          <ac:spMkLst>
            <pc:docMk/>
            <pc:sldMk cId="671303772" sldId="344"/>
            <ac:spMk id="108" creationId="{0333D8B5-3BE3-DBC0-204D-3FD1769A160A}"/>
          </ac:spMkLst>
        </pc:spChg>
        <pc:spChg chg="del">
          <ac:chgData name="Zevin King" userId="4ad3f09d23e9f19d" providerId="LiveId" clId="{3A81A205-EC07-8942-9B15-61E77AF9B352}" dt="2023-12-23T16:28:32.770" v="1839" actId="21"/>
          <ac:spMkLst>
            <pc:docMk/>
            <pc:sldMk cId="671303772" sldId="344"/>
            <ac:spMk id="111" creationId="{8459F608-89D9-81AB-AF56-1900B9D215E2}"/>
          </ac:spMkLst>
        </pc:spChg>
        <pc:picChg chg="del">
          <ac:chgData name="Zevin King" userId="4ad3f09d23e9f19d" providerId="LiveId" clId="{3A81A205-EC07-8942-9B15-61E77AF9B352}" dt="2023-12-23T16:28:32.770" v="1839" actId="21"/>
          <ac:picMkLst>
            <pc:docMk/>
            <pc:sldMk cId="671303772" sldId="344"/>
            <ac:picMk id="109" creationId="{27E60DFC-ADA2-5256-9AB2-F4FBD31B74EB}"/>
          </ac:picMkLst>
        </pc:picChg>
      </pc:sldChg>
      <pc:sldChg chg="addSp modSp add mod modNotesTx">
        <pc:chgData name="Zevin King" userId="4ad3f09d23e9f19d" providerId="LiveId" clId="{3A81A205-EC07-8942-9B15-61E77AF9B352}" dt="2023-12-26T12:14:03.921" v="3477" actId="20577"/>
        <pc:sldMkLst>
          <pc:docMk/>
          <pc:sldMk cId="3427963227" sldId="345"/>
        </pc:sldMkLst>
        <pc:spChg chg="mod">
          <ac:chgData name="Zevin King" userId="4ad3f09d23e9f19d" providerId="LiveId" clId="{3A81A205-EC07-8942-9B15-61E77AF9B352}" dt="2023-12-23T16:35:22.441" v="1888"/>
          <ac:spMkLst>
            <pc:docMk/>
            <pc:sldMk cId="3427963227" sldId="345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29:04.213" v="1841"/>
          <ac:spMkLst>
            <pc:docMk/>
            <pc:sldMk cId="3427963227" sldId="345"/>
            <ac:spMk id="3" creationId="{6D30F1E1-4D9E-A3D3-A6CF-4135D3AC4EFD}"/>
          </ac:spMkLst>
        </pc:spChg>
        <pc:spChg chg="mod">
          <ac:chgData name="Zevin King" userId="4ad3f09d23e9f19d" providerId="LiveId" clId="{3A81A205-EC07-8942-9B15-61E77AF9B352}" dt="2023-12-23T16:29:08.072" v="1843" actId="20577"/>
          <ac:spMkLst>
            <pc:docMk/>
            <pc:sldMk cId="3427963227" sldId="345"/>
            <ac:spMk id="108" creationId="{0333D8B5-3BE3-DBC0-204D-3FD1769A160A}"/>
          </ac:spMkLst>
        </pc:spChg>
      </pc:sldChg>
      <pc:sldChg chg="addSp modSp add del mod modNotesTx">
        <pc:chgData name="Zevin King" userId="4ad3f09d23e9f19d" providerId="LiveId" clId="{3A81A205-EC07-8942-9B15-61E77AF9B352}" dt="2023-12-27T01:40:50.068" v="4359" actId="2696"/>
        <pc:sldMkLst>
          <pc:docMk/>
          <pc:sldMk cId="2209801857" sldId="346"/>
        </pc:sldMkLst>
        <pc:spChg chg="mod">
          <ac:chgData name="Zevin King" userId="4ad3f09d23e9f19d" providerId="LiveId" clId="{3A81A205-EC07-8942-9B15-61E77AF9B352}" dt="2023-12-23T16:35:23.939" v="1889"/>
          <ac:spMkLst>
            <pc:docMk/>
            <pc:sldMk cId="2209801857" sldId="346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29:39.718" v="1847"/>
          <ac:spMkLst>
            <pc:docMk/>
            <pc:sldMk cId="2209801857" sldId="346"/>
            <ac:spMk id="4" creationId="{DB3F23E0-E754-37EF-AB83-CBD3417E034B}"/>
          </ac:spMkLst>
        </pc:spChg>
        <pc:spChg chg="mod">
          <ac:chgData name="Zevin King" userId="4ad3f09d23e9f19d" providerId="LiveId" clId="{3A81A205-EC07-8942-9B15-61E77AF9B352}" dt="2023-12-24T14:15:04.078" v="1960" actId="113"/>
          <ac:spMkLst>
            <pc:docMk/>
            <pc:sldMk cId="2209801857" sldId="346"/>
            <ac:spMk id="108" creationId="{0333D8B5-3BE3-DBC0-204D-3FD1769A160A}"/>
          </ac:spMkLst>
        </pc:spChg>
      </pc:sldChg>
      <pc:sldChg chg="add del">
        <pc:chgData name="Zevin King" userId="4ad3f09d23e9f19d" providerId="LiveId" clId="{3A81A205-EC07-8942-9B15-61E77AF9B352}" dt="2023-12-23T16:35:06.446" v="1885" actId="2696"/>
        <pc:sldMkLst>
          <pc:docMk/>
          <pc:sldMk cId="187939251" sldId="347"/>
        </pc:sldMkLst>
      </pc:sldChg>
      <pc:sldChg chg="addSp modSp add mod modNotesTx">
        <pc:chgData name="Zevin King" userId="4ad3f09d23e9f19d" providerId="LiveId" clId="{3A81A205-EC07-8942-9B15-61E77AF9B352}" dt="2023-12-26T12:14:09.409" v="3479"/>
        <pc:sldMkLst>
          <pc:docMk/>
          <pc:sldMk cId="848266733" sldId="348"/>
        </pc:sldMkLst>
        <pc:spChg chg="mod">
          <ac:chgData name="Zevin King" userId="4ad3f09d23e9f19d" providerId="LiveId" clId="{3A81A205-EC07-8942-9B15-61E77AF9B352}" dt="2023-12-23T16:35:27.309" v="1891"/>
          <ac:spMkLst>
            <pc:docMk/>
            <pc:sldMk cId="848266733" sldId="348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30:56.944" v="1859"/>
          <ac:spMkLst>
            <pc:docMk/>
            <pc:sldMk cId="848266733" sldId="348"/>
            <ac:spMk id="10" creationId="{76074575-D748-405B-AD95-168AF89156E0}"/>
          </ac:spMkLst>
        </pc:spChg>
        <pc:spChg chg="mod">
          <ac:chgData name="Zevin King" userId="4ad3f09d23e9f19d" providerId="LiveId" clId="{3A81A205-EC07-8942-9B15-61E77AF9B352}" dt="2023-12-23T16:33:23.538" v="1880" actId="20577"/>
          <ac:spMkLst>
            <pc:docMk/>
            <pc:sldMk cId="848266733" sldId="348"/>
            <ac:spMk id="108" creationId="{0333D8B5-3BE3-DBC0-204D-3FD1769A160A}"/>
          </ac:spMkLst>
        </pc:spChg>
      </pc:sldChg>
      <pc:sldChg chg="addSp modSp add del">
        <pc:chgData name="Zevin King" userId="4ad3f09d23e9f19d" providerId="LiveId" clId="{3A81A205-EC07-8942-9B15-61E77AF9B352}" dt="2023-12-23T16:31:40.192" v="1864" actId="2696"/>
        <pc:sldMkLst>
          <pc:docMk/>
          <pc:sldMk cId="4131563185" sldId="349"/>
        </pc:sldMkLst>
        <pc:spChg chg="add mod">
          <ac:chgData name="Zevin King" userId="4ad3f09d23e9f19d" providerId="LiveId" clId="{3A81A205-EC07-8942-9B15-61E77AF9B352}" dt="2023-12-23T16:31:19.614" v="1861"/>
          <ac:spMkLst>
            <pc:docMk/>
            <pc:sldMk cId="4131563185" sldId="349"/>
            <ac:spMk id="26" creationId="{5F7FCD3A-4FCD-B9DB-DF6F-74AAF5308EDE}"/>
          </ac:spMkLst>
        </pc:spChg>
      </pc:sldChg>
      <pc:sldChg chg="addSp modSp add mod modNotesTx">
        <pc:chgData name="Zevin King" userId="4ad3f09d23e9f19d" providerId="LiveId" clId="{3A81A205-EC07-8942-9B15-61E77AF9B352}" dt="2023-12-26T12:14:31.074" v="3487" actId="20577"/>
        <pc:sldMkLst>
          <pc:docMk/>
          <pc:sldMk cId="1675000836" sldId="350"/>
        </pc:sldMkLst>
        <pc:spChg chg="mod">
          <ac:chgData name="Zevin King" userId="4ad3f09d23e9f19d" providerId="LiveId" clId="{3A81A205-EC07-8942-9B15-61E77AF9B352}" dt="2023-12-23T16:35:25.960" v="1890"/>
          <ac:spMkLst>
            <pc:docMk/>
            <pc:sldMk cId="1675000836" sldId="350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31:32.398" v="1863"/>
          <ac:spMkLst>
            <pc:docMk/>
            <pc:sldMk cId="1675000836" sldId="350"/>
            <ac:spMk id="28" creationId="{DAFF0120-E882-7C14-DC87-4E21E5FF518E}"/>
          </ac:spMkLst>
        </pc:spChg>
        <pc:spChg chg="mod">
          <ac:chgData name="Zevin King" userId="4ad3f09d23e9f19d" providerId="LiveId" clId="{3A81A205-EC07-8942-9B15-61E77AF9B352}" dt="2023-12-24T14:14:57.136" v="1959" actId="113"/>
          <ac:spMkLst>
            <pc:docMk/>
            <pc:sldMk cId="1675000836" sldId="350"/>
            <ac:spMk id="108" creationId="{0333D8B5-3BE3-DBC0-204D-3FD1769A160A}"/>
          </ac:spMkLst>
        </pc:spChg>
      </pc:sldChg>
      <pc:sldChg chg="addSp modSp add mod modNotesTx">
        <pc:chgData name="Zevin King" userId="4ad3f09d23e9f19d" providerId="LiveId" clId="{3A81A205-EC07-8942-9B15-61E77AF9B352}" dt="2023-12-26T12:14:45.722" v="3488" actId="20577"/>
        <pc:sldMkLst>
          <pc:docMk/>
          <pc:sldMk cId="727154507" sldId="351"/>
        </pc:sldMkLst>
        <pc:spChg chg="mod">
          <ac:chgData name="Zevin King" userId="4ad3f09d23e9f19d" providerId="LiveId" clId="{3A81A205-EC07-8942-9B15-61E77AF9B352}" dt="2023-12-23T16:35:29.600" v="1892"/>
          <ac:spMkLst>
            <pc:docMk/>
            <pc:sldMk cId="727154507" sldId="351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33:09.949" v="1877"/>
          <ac:spMkLst>
            <pc:docMk/>
            <pc:sldMk cId="727154507" sldId="351"/>
            <ac:spMk id="29" creationId="{94D37951-14C2-7ECD-0EEF-91B97EF0B752}"/>
          </ac:spMkLst>
        </pc:spChg>
        <pc:spChg chg="mod">
          <ac:chgData name="Zevin King" userId="4ad3f09d23e9f19d" providerId="LiveId" clId="{3A81A205-EC07-8942-9B15-61E77AF9B352}" dt="2023-12-24T14:14:50.241" v="1958" actId="113"/>
          <ac:spMkLst>
            <pc:docMk/>
            <pc:sldMk cId="727154507" sldId="351"/>
            <ac:spMk id="108" creationId="{0333D8B5-3BE3-DBC0-204D-3FD1769A160A}"/>
          </ac:spMkLst>
        </pc:spChg>
      </pc:sldChg>
      <pc:sldChg chg="addSp delSp modSp add mod modNotesTx">
        <pc:chgData name="Zevin King" userId="4ad3f09d23e9f19d" providerId="LiveId" clId="{3A81A205-EC07-8942-9B15-61E77AF9B352}" dt="2023-12-24T14:36:15.708" v="2551" actId="20577"/>
        <pc:sldMkLst>
          <pc:docMk/>
          <pc:sldMk cId="3954896342" sldId="352"/>
        </pc:sldMkLst>
        <pc:spChg chg="mod">
          <ac:chgData name="Zevin King" userId="4ad3f09d23e9f19d" providerId="LiveId" clId="{3A81A205-EC07-8942-9B15-61E77AF9B352}" dt="2023-12-23T16:35:31.907" v="1893"/>
          <ac:spMkLst>
            <pc:docMk/>
            <pc:sldMk cId="3954896342" sldId="352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33:53.301" v="1884"/>
          <ac:spMkLst>
            <pc:docMk/>
            <pc:sldMk cId="3954896342" sldId="352"/>
            <ac:spMk id="31" creationId="{008E4F8E-4F86-CE87-C5C0-E1E138834917}"/>
          </ac:spMkLst>
        </pc:spChg>
        <pc:spChg chg="mod">
          <ac:chgData name="Zevin King" userId="4ad3f09d23e9f19d" providerId="LiveId" clId="{3A81A205-EC07-8942-9B15-61E77AF9B352}" dt="2023-12-24T14:16:52.945" v="2020" actId="21"/>
          <ac:spMkLst>
            <pc:docMk/>
            <pc:sldMk cId="3954896342" sldId="352"/>
            <ac:spMk id="108" creationId="{0333D8B5-3BE3-DBC0-204D-3FD1769A160A}"/>
          </ac:spMkLst>
        </pc:spChg>
        <pc:picChg chg="add del mod">
          <ac:chgData name="Zevin King" userId="4ad3f09d23e9f19d" providerId="LiveId" clId="{3A81A205-EC07-8942-9B15-61E77AF9B352}" dt="2023-12-24T14:16:05.632" v="2008" actId="21"/>
          <ac:picMkLst>
            <pc:docMk/>
            <pc:sldMk cId="3954896342" sldId="352"/>
            <ac:picMk id="32" creationId="{24B4F6DE-DDCB-CCB5-D511-7060D80533BA}"/>
          </ac:picMkLst>
        </pc:picChg>
      </pc:sldChg>
      <pc:sldMasterChg chg="setBg">
        <pc:chgData name="Zevin King" userId="4ad3f09d23e9f19d" providerId="LiveId" clId="{3A81A205-EC07-8942-9B15-61E77AF9B352}" dt="2023-12-23T15:32:08.305" v="1044"/>
        <pc:sldMasterMkLst>
          <pc:docMk/>
          <pc:sldMasterMk cId="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大家好</a:t>
            </a:r>
            <a:r>
              <a:rPr lang="zh-CN" altLang="en-US" dirty="0"/>
              <a:t>，我是助教金泽文，今天由我和许坤钊助教来进行作业</a:t>
            </a:r>
            <a:r>
              <a:rPr lang="en-US" altLang="zh-CN" dirty="0"/>
              <a:t>4/5/6</a:t>
            </a:r>
            <a:r>
              <a:rPr lang="zh-CN" altLang="en-US" dirty="0"/>
              <a:t>的讲解。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3517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然后B的tlist和flist就有了</a:t>
            </a:r>
            <a:endParaRPr lang="en-US" dirty="0"/>
          </a:p>
          <a:p>
            <a:pPr algn="l" rtl="0" latinLnBrk="0"/>
            <a:r>
              <a:rPr lang="en-US" altLang="zh-CN" dirty="0"/>
              <a:t>201</a:t>
            </a:r>
            <a:r>
              <a:rPr lang="zh-CN" altLang="en-US" dirty="0"/>
              <a:t>行的</a:t>
            </a:r>
            <a:r>
              <a:rPr lang="en-US" altLang="zh-CN" dirty="0" err="1"/>
              <a:t>goto</a:t>
            </a:r>
            <a:r>
              <a:rPr lang="zh-CN" altLang="en-US" dirty="0"/>
              <a:t>也有了，按</a:t>
            </a:r>
            <a:r>
              <a:rPr lang="en-US" altLang="zh-CN" dirty="0"/>
              <a:t>202</a:t>
            </a:r>
            <a:r>
              <a:rPr lang="zh-CN" altLang="en-US" dirty="0"/>
              <a:t>回填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1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最后需要注意的是标记</a:t>
            </a:r>
            <a:r>
              <a:rPr lang="zh-CN" altLang="en-US" dirty="0"/>
              <a:t>“</a:t>
            </a:r>
            <a:r>
              <a:rPr lang="en-US" dirty="0" err="1"/>
              <a:t>遇到什么规约</a:t>
            </a:r>
            <a:r>
              <a:rPr lang="zh-CN" altLang="en-US" dirty="0"/>
              <a:t>”，用“什么”回填“哪里”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1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然后7.2这道题呢，就是翻译成三地址码</a:t>
            </a:r>
          </a:p>
          <a:p>
            <a:pPr algn="l" rtl="0" latinLnBrk="0"/>
            <a:r>
              <a:rPr lang="en-US" dirty="0" err="1"/>
              <a:t>这道题只需要合理就可以</a:t>
            </a:r>
            <a:r>
              <a:rPr lang="en-US" dirty="0"/>
              <a:t>，</a:t>
            </a:r>
          </a:p>
          <a:p>
            <a:pPr algn="l" rtl="0" latinLnBrk="0"/>
            <a:r>
              <a:rPr lang="en-US" dirty="0" err="1"/>
              <a:t>然后需要计算数字元素的地址</a:t>
            </a:r>
            <a:r>
              <a:rPr lang="en-US" dirty="0"/>
              <a:t>，</a:t>
            </a:r>
          </a:p>
          <a:p>
            <a:pPr algn="l" rtl="0" latinLnBrk="0"/>
            <a:r>
              <a:rPr lang="en-US" dirty="0" err="1"/>
              <a:t>我们这里假定整形的大小为四个字节，所以就有了</a:t>
            </a:r>
            <a:r>
              <a:rPr lang="en-US" altLang="zh-CN" dirty="0" err="1"/>
              <a:t>i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en-US" dirty="0"/>
              <a:t>这个数组元素地址的计算</a:t>
            </a:r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76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7.5这道题的意思是说，修改图7.5的翻译方案，原来的翻译方案里offset是全局变量，但我们把它改成文化符号的继承属性</a:t>
            </a:r>
          </a:p>
          <a:p>
            <a:pPr algn="l" rtl="0" latinLnBrk="0"/>
            <a:r>
              <a:rPr lang="en-US" dirty="0" err="1"/>
              <a:t>下面就是原来的翻译方案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88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做这道题呢，我们就是要把</a:t>
            </a:r>
            <a:r>
              <a:rPr lang="en-US" dirty="0"/>
              <a:t> </a:t>
            </a:r>
            <a:r>
              <a:rPr lang="en-US" dirty="0" err="1"/>
              <a:t>of</a:t>
            </a:r>
            <a:r>
              <a:rPr lang="en-US" altLang="zh-CN" dirty="0" err="1"/>
              <a:t>f</a:t>
            </a:r>
            <a:r>
              <a:rPr lang="en-US" dirty="0" err="1"/>
              <a:t>set改成继承属性</a:t>
            </a:r>
            <a:endParaRPr lang="en-US" dirty="0"/>
          </a:p>
          <a:p>
            <a:pPr algn="l" rtl="0" latinLnBrk="0"/>
            <a:r>
              <a:rPr lang="en-US" altLang="zh-CN" dirty="0"/>
              <a:t>offset</a:t>
            </a:r>
            <a:r>
              <a:rPr lang="zh-CN" altLang="en-US" dirty="0"/>
              <a:t>原来在三处出现，都需要修改</a:t>
            </a:r>
            <a:endParaRPr lang="en-US" altLang="zh-CN" dirty="0"/>
          </a:p>
          <a:p>
            <a:pPr algn="l" rtl="0" latinLnBrk="0"/>
            <a:r>
              <a:rPr lang="en-US" dirty="0" err="1"/>
              <a:t>包括最开始的初始化</a:t>
            </a:r>
            <a:r>
              <a:rPr lang="zh-CN" altLang="en-US" dirty="0"/>
              <a:t>，</a:t>
            </a:r>
            <a:endParaRPr lang="en-US" dirty="0"/>
          </a:p>
          <a:p>
            <a:pPr algn="l" rtl="0" latinLnBrk="0"/>
            <a:r>
              <a:rPr lang="zh-CN" altLang="en-US" dirty="0"/>
              <a:t>还有</a:t>
            </a:r>
            <a:r>
              <a:rPr lang="en-US" altLang="zh-CN" dirty="0" err="1"/>
              <a:t>id:T</a:t>
            </a:r>
            <a:r>
              <a:rPr lang="zh-CN" altLang="en-US" dirty="0"/>
              <a:t> 这一行</a:t>
            </a:r>
            <a:endParaRPr lang="en-US" altLang="zh-CN" dirty="0"/>
          </a:p>
          <a:p>
            <a:pPr algn="l" rtl="0" latinLnBrk="0"/>
            <a:r>
              <a:rPr lang="zh-CN" altLang="en-US" dirty="0"/>
              <a:t>然后还需要在</a:t>
            </a:r>
            <a:r>
              <a:rPr lang="en-US" altLang="zh-CN" dirty="0"/>
              <a:t>D→D1;D2</a:t>
            </a:r>
            <a:r>
              <a:rPr lang="zh-CN" altLang="en-US" dirty="0"/>
              <a:t>这一行加两处，</a:t>
            </a:r>
            <a:r>
              <a:rPr lang="en-US" altLang="zh-CN" dirty="0"/>
              <a:t>D1</a:t>
            </a:r>
            <a:r>
              <a:rPr lang="zh-CN" altLang="en-US" dirty="0"/>
              <a:t> 前面需要一个继承，</a:t>
            </a:r>
            <a:r>
              <a:rPr lang="en-US" altLang="zh-CN" dirty="0"/>
              <a:t>D2</a:t>
            </a:r>
            <a:r>
              <a:rPr lang="zh-CN" altLang="en-US" dirty="0"/>
              <a:t>前面则需要一个</a:t>
            </a:r>
            <a:r>
              <a:rPr lang="en-US" altLang="zh-CN" dirty="0" err="1"/>
              <a:t>offset+width</a:t>
            </a:r>
            <a:endParaRPr lang="en-US" altLang="zh-CN" dirty="0"/>
          </a:p>
          <a:p>
            <a:pPr algn="l" rtl="0" latinLnBrk="0"/>
            <a:r>
              <a:rPr lang="en-US" altLang="zh-CN" dirty="0"/>
              <a:t>【click】</a:t>
            </a:r>
          </a:p>
          <a:p>
            <a:pPr algn="l" rtl="0" latinLnBrk="0"/>
            <a:r>
              <a:rPr lang="zh-CN" altLang="en-US" dirty="0"/>
              <a:t>当然也可以增加一个综合属性，把这一步</a:t>
            </a:r>
            <a:r>
              <a:rPr lang="en-US" altLang="zh-CN" dirty="0"/>
              <a:t>offset</a:t>
            </a:r>
            <a:r>
              <a:rPr lang="zh-CN" altLang="en-US" dirty="0"/>
              <a:t>与</a:t>
            </a:r>
            <a:r>
              <a:rPr lang="en-US" altLang="zh-CN" dirty="0"/>
              <a:t>width</a:t>
            </a:r>
            <a:r>
              <a:rPr lang="zh-CN" altLang="en-US" dirty="0"/>
              <a:t>的相加换一下位置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271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这一题就是把7.3节的翻译方案，走一遍就可以了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zh-CN" altLang="en-US" dirty="0"/>
              <a:t>对应的</a:t>
            </a:r>
            <a:r>
              <a:rPr lang="en-US" altLang="zh-CN" dirty="0"/>
              <a:t>PPT</a:t>
            </a:r>
            <a:r>
              <a:rPr lang="zh-CN" altLang="en-US" dirty="0"/>
              <a:t>是中间代码生成</a:t>
            </a:r>
            <a:r>
              <a:rPr lang="en-US" altLang="zh-CN" dirty="0"/>
              <a:t>-part7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zh-CN" altLang="en-US" dirty="0"/>
              <a:t>也可以参考书上的例题</a:t>
            </a:r>
            <a:r>
              <a:rPr lang="en-US" altLang="zh-CN" dirty="0"/>
              <a:t>7.1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zh-CN" altLang="en-US" dirty="0"/>
              <a:t>我们像</a:t>
            </a:r>
            <a:r>
              <a:rPr lang="en-US" altLang="zh-CN" dirty="0"/>
              <a:t>PPT</a:t>
            </a:r>
            <a:r>
              <a:rPr lang="zh-CN" altLang="en-US" dirty="0"/>
              <a:t>一样，按照翻译方案给出注释分析树会比较清晰。</a:t>
            </a:r>
            <a:endParaRPr lang="en-US" altLang="zh-CN" dirty="0"/>
          </a:p>
          <a:p>
            <a:pPr algn="l" rtl="0" latinLnBrk="0"/>
            <a:endParaRPr lang="en-US" altLang="zh-CN" dirty="0"/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7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按照翻译方案，首先是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的识别</a:t>
            </a:r>
            <a:endParaRPr lang="en-US" altLang="zh-CN" dirty="0"/>
          </a:p>
          <a:p>
            <a:pPr algn="l" rtl="0" latinLnBrk="0"/>
            <a:r>
              <a:rPr lang="zh-CN" altLang="en-US" dirty="0"/>
              <a:t>得到这个</a:t>
            </a:r>
            <a:r>
              <a:rPr lang="en-US" altLang="zh-CN" dirty="0" err="1"/>
              <a:t>Elist</a:t>
            </a:r>
            <a:r>
              <a:rPr lang="zh-CN" altLang="en-US" dirty="0"/>
              <a:t>分支</a:t>
            </a:r>
            <a:endParaRPr lang="en-US" altLang="zh-CN" dirty="0"/>
          </a:p>
          <a:p>
            <a:pPr algn="l" rtl="0" latinLnBrk="0"/>
            <a:r>
              <a:rPr lang="zh-CN" altLang="en-US" dirty="0"/>
              <a:t>然后这里的</a:t>
            </a:r>
            <a:r>
              <a:rPr lang="en-US" altLang="zh-CN" dirty="0"/>
              <a:t>place,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，</a:t>
            </a:r>
            <a:r>
              <a:rPr lang="en-US" altLang="zh-CN" dirty="0"/>
              <a:t>array</a:t>
            </a:r>
            <a:r>
              <a:rPr lang="zh-CN" altLang="en-US" dirty="0"/>
              <a:t>，</a:t>
            </a:r>
            <a:r>
              <a:rPr lang="en-US" altLang="zh-CN" dirty="0" err="1"/>
              <a:t>ndim</a:t>
            </a:r>
            <a:r>
              <a:rPr lang="zh-CN" altLang="en-US" dirty="0"/>
              <a:t>都有书上定义</a:t>
            </a:r>
            <a:endParaRPr lang="en-US" dirty="0"/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72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</a:t>
            </a:r>
            <a:r>
              <a:rPr lang="en-US" altLang="zh-CN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1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然后是新的</a:t>
            </a:r>
            <a:r>
              <a:rPr lang="en-US" altLang="zh-CN" dirty="0" err="1"/>
              <a:t>Elist</a:t>
            </a:r>
            <a:r>
              <a:rPr lang="zh-CN" altLang="en-US" dirty="0"/>
              <a:t>，</a:t>
            </a:r>
            <a:endParaRPr lang="en-US" altLang="zh-CN" dirty="0"/>
          </a:p>
          <a:p>
            <a:pPr algn="l" rtl="0" latinLnBrk="0"/>
            <a:r>
              <a:rPr lang="zh-CN" altLang="en-US" dirty="0"/>
              <a:t>这里的</a:t>
            </a:r>
            <a:r>
              <a:rPr lang="en-US" altLang="zh-CN" dirty="0"/>
              <a:t>emit</a:t>
            </a:r>
            <a:r>
              <a:rPr lang="zh-CN" altLang="en-US" dirty="0"/>
              <a:t>就是</a:t>
            </a:r>
            <a:r>
              <a:rPr lang="en-US" altLang="zh-CN" dirty="0"/>
              <a:t>ppt</a:t>
            </a:r>
            <a:r>
              <a:rPr lang="zh-CN" altLang="en-US" dirty="0"/>
              <a:t>里的</a:t>
            </a:r>
            <a:r>
              <a:rPr lang="en-US" altLang="zh-CN" dirty="0"/>
              <a:t>gen</a:t>
            </a:r>
            <a:r>
              <a:rPr lang="zh-CN" altLang="en-US" dirty="0"/>
              <a:t>，两种说法都可以</a:t>
            </a:r>
            <a:endParaRPr lang="en-US" altLang="zh-CN" dirty="0"/>
          </a:p>
          <a:p>
            <a:pPr algn="l" rtl="0" latinLnBrk="0"/>
            <a:r>
              <a:rPr lang="zh-CN" altLang="en-US" dirty="0"/>
              <a:t>生成了两行代码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7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</a:t>
            </a:r>
            <a:r>
              <a:rPr lang="en-US" altLang="zh-CN" dirty="0"/>
              <a:t>L</a:t>
            </a:r>
            <a:r>
              <a:rPr lang="zh-CN" altLang="en-US" dirty="0"/>
              <a:t>，对应两行</a:t>
            </a:r>
            <a:endParaRPr lang="en-US" altLang="zh-CN" dirty="0"/>
          </a:p>
          <a:p>
            <a:pPr algn="l" rtl="0" latinLnBrk="0"/>
            <a:r>
              <a:rPr lang="zh-CN" altLang="en-US" dirty="0"/>
              <a:t>这里</a:t>
            </a:r>
            <a:r>
              <a:rPr lang="en-US" altLang="zh-CN" dirty="0"/>
              <a:t>A-24</a:t>
            </a:r>
            <a:r>
              <a:rPr lang="zh-CN" altLang="en-US" dirty="0"/>
              <a:t>的</a:t>
            </a:r>
            <a:r>
              <a:rPr lang="en-US" altLang="zh-CN" dirty="0"/>
              <a:t>24</a:t>
            </a:r>
            <a:r>
              <a:rPr lang="zh-CN" altLang="en-US" dirty="0"/>
              <a:t>是怎么算的呢？ </a:t>
            </a:r>
            <a:endParaRPr lang="en-US" altLang="zh-CN" dirty="0"/>
          </a:p>
          <a:p>
            <a:pPr algn="l" rtl="0" latinLnBrk="0"/>
            <a:r>
              <a:rPr lang="zh-CN" altLang="en-US" dirty="0"/>
              <a:t>可以参考书上的</a:t>
            </a:r>
            <a:r>
              <a:rPr lang="en-US" altLang="zh-CN" dirty="0"/>
              <a:t>7.4</a:t>
            </a:r>
            <a:r>
              <a:rPr lang="zh-CN" altLang="en-US" dirty="0"/>
              <a:t>式，需要注意的是，</a:t>
            </a:r>
            <a:r>
              <a:rPr lang="en-US" altLang="zh-CN" dirty="0"/>
              <a:t>low1</a:t>
            </a:r>
            <a:r>
              <a:rPr lang="zh-CN" altLang="en-US" dirty="0"/>
              <a:t>和</a:t>
            </a:r>
            <a:r>
              <a:rPr lang="en-US" altLang="zh-CN" dirty="0"/>
              <a:t>low2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，而不是</a:t>
            </a:r>
            <a:r>
              <a:rPr lang="en-US" altLang="zh-CN" dirty="0"/>
              <a:t>0</a:t>
            </a:r>
          </a:p>
          <a:p>
            <a:pPr algn="l" rtl="0" latinLnBrk="0"/>
            <a:r>
              <a:rPr lang="zh-CN" altLang="en-US" dirty="0"/>
              <a:t>然后得到</a:t>
            </a:r>
            <a:endParaRPr lang="en-US" altLang="zh-CN" dirty="0"/>
          </a:p>
          <a:p>
            <a:pPr algn="l" rtl="0" latinLnBrk="0"/>
            <a:r>
              <a:rPr lang="en-US" altLang="zh-CN" dirty="0"/>
              <a:t>((1</a:t>
            </a:r>
            <a:r>
              <a:rPr lang="zh-CN" altLang="en-US" dirty="0"/>
              <a:t>*</a:t>
            </a:r>
            <a:r>
              <a:rPr lang="en-US" altLang="zh-CN" dirty="0"/>
              <a:t>5)+1)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294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首先由我来讲一下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en-US" altLang="zh-CN" dirty="0"/>
              <a:t>4</a:t>
            </a:r>
            <a:r>
              <a:rPr lang="zh-CN" altLang="en-US" dirty="0"/>
              <a:t>的内容是讲义上的一道题，</a:t>
            </a:r>
            <a:r>
              <a:rPr lang="en-US" altLang="zh-CN" dirty="0"/>
              <a:t>6</a:t>
            </a:r>
            <a:r>
              <a:rPr lang="zh-CN" altLang="en-US" dirty="0"/>
              <a:t>是第七章和第八章的几道题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25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</a:t>
            </a:r>
            <a:r>
              <a:rPr lang="en-US" altLang="zh-CN" dirty="0"/>
              <a:t>z</a:t>
            </a:r>
            <a:r>
              <a:rPr lang="zh-CN" altLang="en-US" dirty="0"/>
              <a:t>的规约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</a:t>
            </a:r>
            <a:r>
              <a:rPr lang="en-US" altLang="zh-CN" dirty="0"/>
              <a:t>S</a:t>
            </a:r>
            <a:r>
              <a:rPr lang="zh-CN" altLang="en-US" dirty="0"/>
              <a:t>，生成一行</a:t>
            </a:r>
            <a:endParaRPr lang="en-US" altLang="zh-CN" dirty="0"/>
          </a:p>
          <a:p>
            <a:pPr algn="l" rtl="0" latinLnBrk="0"/>
            <a:endParaRPr lang="en-US" dirty="0"/>
          </a:p>
          <a:p>
            <a:pPr algn="l" rtl="0" latinLnBrk="0"/>
            <a:r>
              <a:rPr lang="zh-CN" altLang="en-US" dirty="0"/>
              <a:t>这个题的解答呢，我们批作业的时候，没要求给出注释分析树，但是给出注释分析树其实是解答必要的一环，</a:t>
            </a:r>
            <a:endParaRPr lang="en-US" altLang="zh-CN" dirty="0"/>
          </a:p>
          <a:p>
            <a:pPr algn="l" rtl="0" latinLnBrk="0"/>
            <a:r>
              <a:rPr lang="zh-CN" altLang="en-US" dirty="0"/>
              <a:t>考试的时候尽量给出来吧，这样结果错了还能多给一点分</a:t>
            </a:r>
            <a:endParaRPr lang="en-US" altLang="zh-CN" dirty="0"/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37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书上没有规定DIV指令的用法</a:t>
            </a:r>
            <a:r>
              <a:rPr lang="zh-CN" altLang="en-US" dirty="0"/>
              <a:t>，所以这里的不同写法都算对了，比如</a:t>
            </a:r>
            <a:r>
              <a:rPr lang="en-US" altLang="zh-CN" dirty="0"/>
              <a:t>DIV</a:t>
            </a:r>
            <a:r>
              <a:rPr lang="zh-CN" altLang="en-US" dirty="0"/>
              <a:t> </a:t>
            </a:r>
            <a:r>
              <a:rPr lang="en-US" altLang="zh-CN" dirty="0"/>
              <a:t>R0</a:t>
            </a:r>
            <a:r>
              <a:rPr lang="zh-CN" altLang="en-US" dirty="0"/>
              <a:t> </a:t>
            </a:r>
            <a:r>
              <a:rPr lang="en-US" altLang="zh-CN" dirty="0"/>
              <a:t>R1</a:t>
            </a:r>
            <a:r>
              <a:rPr lang="zh-CN" altLang="en-US" dirty="0"/>
              <a:t>算对，</a:t>
            </a:r>
            <a:r>
              <a:rPr lang="en-US" altLang="zh-CN" dirty="0"/>
              <a:t>DIV</a:t>
            </a:r>
            <a:r>
              <a:rPr lang="zh-CN" altLang="en-US" dirty="0"/>
              <a:t> </a:t>
            </a:r>
            <a:r>
              <a:rPr lang="en-US" altLang="zh-CN" dirty="0"/>
              <a:t>R1</a:t>
            </a:r>
            <a:r>
              <a:rPr lang="zh-CN" altLang="en-US" dirty="0"/>
              <a:t> </a:t>
            </a:r>
            <a:r>
              <a:rPr lang="en-US" altLang="zh-CN" dirty="0"/>
              <a:t>R0</a:t>
            </a:r>
            <a:r>
              <a:rPr lang="zh-CN" altLang="en-US" dirty="0"/>
              <a:t>也算对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7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这里参考书上</a:t>
            </a:r>
            <a:r>
              <a:rPr lang="en-US" altLang="zh-CN" dirty="0"/>
              <a:t>8.4.4</a:t>
            </a:r>
            <a:r>
              <a:rPr lang="zh-CN" altLang="en-US" dirty="0"/>
              <a:t>节的</a:t>
            </a:r>
            <a:r>
              <a:rPr lang="en-US" dirty="0"/>
              <a:t>表</a:t>
            </a:r>
            <a:r>
              <a:rPr lang="en-US" altLang="zh-CN" dirty="0"/>
              <a:t>8.3</a:t>
            </a:r>
            <a:r>
              <a:rPr lang="zh-CN" altLang="en-US" dirty="0"/>
              <a:t>即可</a:t>
            </a:r>
            <a:endParaRPr lang="en-US" altLang="zh-CN" dirty="0"/>
          </a:p>
          <a:p>
            <a:pPr algn="l" rtl="0" latinLnBrk="0"/>
            <a:r>
              <a:rPr lang="zh-CN" altLang="en-US" dirty="0"/>
              <a:t>也是合理就算对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6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8.6这道题呢，是说同一段代码在不同的系统或者编译器上出现了不一样的结果</a:t>
            </a:r>
          </a:p>
          <a:p>
            <a:pPr algn="l" rtl="0" latinLnBrk="0"/>
            <a:r>
              <a:rPr lang="en-US" dirty="0" err="1"/>
              <a:t>这个是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Undefined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 Behavior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 也就是没有严格规定的行为</a:t>
            </a:r>
            <a:endParaRPr kumimoji="0" lang="en-US" altLang="zh-CN" sz="12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algn="l" rtl="0" latinLnBrk="0"/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在不同的变异器里可以用不同的实现方法</a:t>
            </a:r>
            <a:endParaRPr kumimoji="0" lang="en-US" altLang="zh-CN" sz="12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algn="l" rtl="0" latinLnBrk="0"/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这里出现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7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呢， 可能是因为这里的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先自增了两次，然后得到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2+2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，然后在和继续自增得到的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3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相加，所以是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2+2+3</a:t>
            </a:r>
          </a:p>
          <a:p>
            <a:pPr algn="l" rtl="0" latinLnBrk="0"/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出现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6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呢，可以是因为第一个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++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的时候算了一次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，变成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，然后才是第二个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++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，变成了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，所以变成了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1+2+3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3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讲义上的这道题是说</a:t>
            </a:r>
            <a:r>
              <a:rPr lang="zh-CN" altLang="en-US" dirty="0"/>
              <a:t>，考虑这个布尔表达式，然后参考</a:t>
            </a:r>
            <a:r>
              <a:rPr lang="en-US" altLang="zh-CN" dirty="0"/>
              <a:t>PPT</a:t>
            </a:r>
            <a:r>
              <a:rPr lang="zh-CN" altLang="en-US" dirty="0"/>
              <a:t>，生成对应的三地址代码</a:t>
            </a:r>
            <a:endParaRPr lang="en-US" altLang="zh-CN" dirty="0"/>
          </a:p>
          <a:p>
            <a:pPr algn="l" rtl="0" latinLnBrk="0"/>
            <a:r>
              <a:rPr lang="zh-CN" altLang="en-US" dirty="0"/>
              <a:t>假设</a:t>
            </a:r>
            <a:r>
              <a:rPr lang="en-US" altLang="zh-CN" dirty="0"/>
              <a:t>next</a:t>
            </a:r>
            <a:r>
              <a:rPr lang="zh-CN" altLang="en-US" dirty="0"/>
              <a:t>地址是</a:t>
            </a:r>
            <a:r>
              <a:rPr lang="en-US" altLang="zh-CN" dirty="0"/>
              <a:t>200</a:t>
            </a:r>
          </a:p>
          <a:p>
            <a:pPr algn="l" rtl="0" latinLnBrk="0"/>
            <a:r>
              <a:rPr lang="en-US" dirty="0" err="1"/>
              <a:t>还要求注释分析树并标记出属性值</a:t>
            </a:r>
            <a:r>
              <a:rPr lang="zh-CN" altLang="en-US" dirty="0"/>
              <a:t>，以及回答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使用哪一个产生式归约，用哪个标号回填哪个</a:t>
            </a:r>
            <a:r>
              <a:rPr lang="en-US" altLang="zh-CN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goto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5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这就是讲义PPT里第</a:t>
            </a:r>
            <a:r>
              <a:rPr lang="en-US" altLang="zh-CN" dirty="0"/>
              <a:t>35</a:t>
            </a:r>
            <a:r>
              <a:rPr lang="zh-CN" altLang="en-US" dirty="0"/>
              <a:t>页的内容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7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按照讲义上的解法</a:t>
            </a:r>
            <a:r>
              <a:rPr lang="zh-CN" altLang="en-US" dirty="0"/>
              <a:t>，我们来看一下怎么做这道题</a:t>
            </a:r>
            <a:endParaRPr lang="en-US" dirty="0"/>
          </a:p>
          <a:p>
            <a:pPr algn="l" rtl="0" latinLnBrk="0"/>
            <a:r>
              <a:rPr lang="en-US" dirty="0" err="1"/>
              <a:t>首先我们很容易得到这样一个分析书</a:t>
            </a:r>
            <a:r>
              <a:rPr lang="zh-CN" altLang="en-US" dirty="0"/>
              <a:t>，然后我们按照书上表</a:t>
            </a:r>
            <a:r>
              <a:rPr lang="en-US" altLang="zh-CN" dirty="0"/>
              <a:t>7.3</a:t>
            </a:r>
            <a:r>
              <a:rPr lang="zh-CN" altLang="en-US" dirty="0"/>
              <a:t>的语法制导定义走一遍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首先是a</a:t>
            </a:r>
            <a:r>
              <a:rPr lang="en-US" altLang="zh-CN" dirty="0"/>
              <a:t>&gt;b</a:t>
            </a:r>
            <a:r>
              <a:rPr lang="zh-CN" altLang="en-US" dirty="0"/>
              <a:t>的规约，对应的</a:t>
            </a:r>
            <a:r>
              <a:rPr lang="en-US" altLang="zh-CN" dirty="0" err="1"/>
              <a:t>tlist</a:t>
            </a:r>
            <a:r>
              <a:rPr lang="zh-CN" altLang="en-US" dirty="0"/>
              <a:t>和</a:t>
            </a:r>
            <a:r>
              <a:rPr lang="en-US" altLang="zh-CN" dirty="0" err="1"/>
              <a:t>flist</a:t>
            </a:r>
            <a:r>
              <a:rPr lang="zh-CN" altLang="en-US" dirty="0"/>
              <a:t>有了</a:t>
            </a:r>
            <a:endParaRPr lang="en-US" altLang="zh-CN" dirty="0"/>
          </a:p>
          <a:p>
            <a:pPr algn="l" rtl="0" latinLnBrk="0"/>
            <a:r>
              <a:rPr lang="en-US" dirty="0"/>
              <a:t>还有对应的M1的instr属性</a:t>
            </a:r>
          </a:p>
        </p:txBody>
      </p:sp>
    </p:spTree>
    <p:extLst>
      <p:ext uri="{BB962C8B-B14F-4D97-AF65-F5344CB8AC3E}">
        <p14:creationId xmlns:p14="http://schemas.microsoft.com/office/powerpoint/2010/main" val="83258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然后是true的规约</a:t>
            </a:r>
            <a:endParaRPr lang="en-US" altLang="zh-CN" dirty="0"/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然后是B5的</a:t>
            </a:r>
            <a:r>
              <a:rPr lang="en-US" altLang="zh-CN" dirty="0"/>
              <a:t>c&lt;f</a:t>
            </a:r>
            <a:r>
              <a:rPr lang="zh-CN" altLang="en-US" dirty="0"/>
              <a:t>的规约以及</a:t>
            </a:r>
            <a:r>
              <a:rPr lang="en-US" altLang="zh-CN" dirty="0"/>
              <a:t>B4</a:t>
            </a:r>
            <a:r>
              <a:rPr lang="zh-CN" altLang="en-US" dirty="0"/>
              <a:t>的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7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</a:t>
            </a:r>
            <a:r>
              <a:rPr lang="en-US" altLang="zh-CN" dirty="0"/>
              <a:t>B2</a:t>
            </a:r>
            <a:r>
              <a:rPr lang="zh-CN" altLang="en-US" dirty="0"/>
              <a:t>就有了</a:t>
            </a:r>
            <a:r>
              <a:rPr lang="en-US" altLang="zh-CN" dirty="0" err="1"/>
              <a:t>tlist</a:t>
            </a:r>
            <a:r>
              <a:rPr lang="zh-CN" altLang="en-US" dirty="0"/>
              <a:t>和</a:t>
            </a:r>
            <a:r>
              <a:rPr lang="en-US" altLang="zh-CN" dirty="0" err="1"/>
              <a:t>flist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zh-CN" altLang="en-US" dirty="0"/>
              <a:t>这时，</a:t>
            </a:r>
            <a:r>
              <a:rPr lang="en-US" altLang="zh-CN" dirty="0"/>
              <a:t>202</a:t>
            </a:r>
            <a:r>
              <a:rPr lang="zh-CN" altLang="en-US" dirty="0"/>
              <a:t>行</a:t>
            </a:r>
            <a:r>
              <a:rPr lang="en-US" altLang="zh-CN" dirty="0" err="1"/>
              <a:t>goto</a:t>
            </a:r>
            <a:r>
              <a:rPr lang="zh-CN" altLang="en-US" dirty="0"/>
              <a:t>的地址就有了，按</a:t>
            </a:r>
            <a:r>
              <a:rPr lang="en-US" altLang="zh-CN" dirty="0"/>
              <a:t>203</a:t>
            </a:r>
            <a:r>
              <a:rPr lang="zh-CN" altLang="en-US" dirty="0"/>
              <a:t>回填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216152"/>
            <a:ext cx="5181600" cy="496519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216152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216152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54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18457" indent="-26125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19200" indent="-304800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37360" indent="-365760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94560" indent="-365760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213836"/>
            <a:ext cx="10515600" cy="496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" name="图片 5" descr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3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01179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4"/>
          <p:cNvSpPr txBox="1"/>
          <p:nvPr/>
        </p:nvSpPr>
        <p:spPr>
          <a:xfrm>
            <a:off x="3621197" y="1678117"/>
            <a:ext cx="494943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8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习题解答</a:t>
            </a:r>
            <a:r>
              <a:rPr lang="en-US" altLang="zh-CN" dirty="0"/>
              <a:t>HW4+6</a:t>
            </a:r>
          </a:p>
        </p:txBody>
      </p:sp>
      <p:sp>
        <p:nvSpPr>
          <p:cNvPr id="101" name="文本框 13"/>
          <p:cNvSpPr txBox="1"/>
          <p:nvPr/>
        </p:nvSpPr>
        <p:spPr>
          <a:xfrm>
            <a:off x="5176109" y="2687675"/>
            <a:ext cx="1839604" cy="148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金泽文</a:t>
            </a:r>
            <a:endParaRPr 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Fall 202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" name="图片 1" descr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25" y="4348886"/>
            <a:ext cx="5447373" cy="16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6265496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时回填，用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M1.instr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时回填，用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M2.instr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(203)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(204)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F23E0-E754-37EF-AB83-CBD3417E034B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074575-D748-405B-AD95-168AF89156E0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7FCD3A-4FCD-B9DB-DF6F-74AAF5308EDE}"/>
              </a:ext>
            </a:extLst>
          </p:cNvPr>
          <p:cNvSpPr txBox="1"/>
          <p:nvPr/>
        </p:nvSpPr>
        <p:spPr>
          <a:xfrm>
            <a:off x="9510151" y="3509688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={203}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={204}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FF0120-E882-7C14-DC87-4E21E5FF518E}"/>
              </a:ext>
            </a:extLst>
          </p:cNvPr>
          <p:cNvSpPr txBox="1"/>
          <p:nvPr/>
        </p:nvSpPr>
        <p:spPr>
          <a:xfrm>
            <a:off x="8989597" y="2913776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D37951-14C2-7ECD-0EEF-91B97EF0B752}"/>
              </a:ext>
            </a:extLst>
          </p:cNvPr>
          <p:cNvSpPr txBox="1"/>
          <p:nvPr/>
        </p:nvSpPr>
        <p:spPr>
          <a:xfrm>
            <a:off x="6323937" y="2194677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8E4F8E-4F86-CE87-C5C0-E1E138834917}"/>
              </a:ext>
            </a:extLst>
          </p:cNvPr>
          <p:cNvSpPr txBox="1"/>
          <p:nvPr/>
        </p:nvSpPr>
        <p:spPr>
          <a:xfrm>
            <a:off x="5043441" y="1754328"/>
            <a:ext cx="126477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={200,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548963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D6403D-501C-12E9-2CBA-47BB57F3BA6A}"/>
              </a:ext>
            </a:extLst>
          </p:cNvPr>
          <p:cNvSpPr txBox="1"/>
          <p:nvPr/>
        </p:nvSpPr>
        <p:spPr>
          <a:xfrm>
            <a:off x="5043441" y="1754328"/>
            <a:ext cx="126477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={200,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A524510-9A7C-3D06-1914-107E8817B75B}"/>
              </a:ext>
            </a:extLst>
          </p:cNvPr>
          <p:cNvSpPr txBox="1"/>
          <p:nvPr/>
        </p:nvSpPr>
        <p:spPr>
          <a:xfrm>
            <a:off x="6323937" y="2194677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8E0AB2-B61C-6778-D056-ACE26A41F84A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C378319-F83A-668F-0126-523B256AD4ED}"/>
              </a:ext>
            </a:extLst>
          </p:cNvPr>
          <p:cNvSpPr txBox="1"/>
          <p:nvPr/>
        </p:nvSpPr>
        <p:spPr>
          <a:xfrm>
            <a:off x="8989597" y="2913776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B59EFE9-B03B-4821-CBB2-7E5939760B08}"/>
              </a:ext>
            </a:extLst>
          </p:cNvPr>
          <p:cNvSpPr txBox="1"/>
          <p:nvPr/>
        </p:nvSpPr>
        <p:spPr>
          <a:xfrm>
            <a:off x="9510151" y="3509688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={203}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={204}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FF8B459-FBC7-10EA-5538-827521E9D75A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C3DFB95-35D4-12B0-D954-B047E79AC340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6265496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时回填，用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M1.instr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时回填，用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M2.instr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(203)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(204)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t"/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其他部分的回填依赖于其他语句的翻译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28E50B-3522-A765-14D4-7F85C514755A}"/>
              </a:ext>
            </a:extLst>
          </p:cNvPr>
          <p:cNvSpPr txBox="1"/>
          <p:nvPr/>
        </p:nvSpPr>
        <p:spPr>
          <a:xfrm>
            <a:off x="113129" y="4016676"/>
            <a:ext cx="4593953" cy="62360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注：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需要标记遇到什么规约时，用什么回填哪里</a:t>
            </a:r>
          </a:p>
        </p:txBody>
      </p:sp>
    </p:spTree>
    <p:extLst>
      <p:ext uri="{BB962C8B-B14F-4D97-AF65-F5344CB8AC3E}">
        <p14:creationId xmlns:p14="http://schemas.microsoft.com/office/powerpoint/2010/main" val="14722865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7.2c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4062" y="4080588"/>
            <a:ext cx="2491247" cy="92332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合理即可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注：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需要计算数组元素地址 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7F383-E7D8-4960-A1F4-72D3E0DBB420}"/>
              </a:ext>
            </a:extLst>
          </p:cNvPr>
          <p:cNvSpPr txBox="1"/>
          <p:nvPr/>
        </p:nvSpPr>
        <p:spPr>
          <a:xfrm>
            <a:off x="838200" y="4080588"/>
            <a:ext cx="6439678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假定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int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的大小为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4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字节：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L1: if </a:t>
            </a:r>
            <a:r>
              <a:rPr lang="en-US" altLang="zh-CN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&lt;= 10 </a:t>
            </a:r>
            <a:r>
              <a:rPr lang="en-US" altLang="zh-CN" dirty="0" err="1">
                <a:latin typeface="Roboto Mono" panose="00000009000000000000" pitchFamily="49" charset="0"/>
                <a:ea typeface="Roboto Mono" panose="00000009000000000000" pitchFamily="49" charset="0"/>
              </a:rPr>
              <a:t>goto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L2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    </a:t>
            </a:r>
            <a:r>
              <a:rPr kumimoji="0" lang="en-US" altLang="zh-CN" sz="18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goto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 L3</a:t>
            </a:r>
            <a:endParaRPr lang="en-US" altLang="zh-CN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L2: t1 = </a:t>
            </a:r>
            <a:r>
              <a:rPr kumimoji="0" lang="en-US" altLang="zh-CN" sz="18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i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 * 4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#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计算数组元素地址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    a[t1] = 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altLang="zh-CN" dirty="0" err="1">
                <a:latin typeface="Roboto Mono" panose="00000009000000000000" pitchFamily="49" charset="0"/>
                <a:ea typeface="Roboto Mono" panose="00000009000000000000" pitchFamily="49" charset="0"/>
              </a:rPr>
              <a:t>goto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L1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L3: ...</a:t>
            </a:r>
            <a:endParaRPr kumimoji="0" lang="zh-CN" altLang="en-US" sz="1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把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程序的可执行语句翻译成三地址代码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main() {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   int 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   int a[10];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   while (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&lt;= 10)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a[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] = 0;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zh-CN" altLang="en-US" sz="20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7.5</a:t>
            </a:r>
            <a:endParaRPr kumimoji="1" lang="zh-CN" altLang="en-US" sz="4000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ABB97A2F-B8DA-4743-82CF-B9C5613BCB48}"/>
              </a:ext>
            </a:extLst>
          </p:cNvPr>
          <p:cNvGraphicFramePr>
            <a:graphicFrameLocks noGrp="1"/>
          </p:cNvGraphicFramePr>
          <p:nvPr/>
        </p:nvGraphicFramePr>
        <p:xfrm>
          <a:off x="1740000" y="2135160"/>
          <a:ext cx="8712000" cy="27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4820993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33785471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3466784464"/>
                    </a:ext>
                  </a:extLst>
                </a:gridCol>
              </a:tblGrid>
              <a:tr h="1789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  <a:ea typeface="楷体" panose="02010609060101010101" pitchFamily="49" charset="-122"/>
                        </a:rPr>
                        <a:t>P </a:t>
                      </a:r>
                      <a:r>
                        <a:rPr lang="zh-CN" altLang="en-US" sz="1800" dirty="0">
                          <a:latin typeface="+mj-lt"/>
                        </a:rPr>
                        <a:t>→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{offset = 0;}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180189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D;S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35992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D;D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8661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err="1">
                          <a:latin typeface="+mj-lt"/>
                        </a:rPr>
                        <a:t>id</a:t>
                      </a:r>
                      <a:r>
                        <a:rPr lang="en-US" altLang="zh-CN" sz="1800" b="0" dirty="0" err="1">
                          <a:latin typeface="+mj-lt"/>
                        </a:rPr>
                        <a:t>:T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{enter</a:t>
                      </a:r>
                      <a:r>
                        <a:rPr lang="en-US" altLang="zh-CN" sz="1800" b="0" dirty="0">
                          <a:latin typeface="+mj-lt"/>
                        </a:rPr>
                        <a:t>(</a:t>
                      </a:r>
                      <a:r>
                        <a:rPr lang="en-US" altLang="zh-CN" sz="1800" b="1" dirty="0" err="1">
                          <a:latin typeface="+mj-lt"/>
                        </a:rPr>
                        <a:t>id</a:t>
                      </a:r>
                      <a:r>
                        <a:rPr lang="en-US" altLang="zh-CN" sz="1800" b="0" dirty="0" err="1">
                          <a:latin typeface="+mj-lt"/>
                        </a:rPr>
                        <a:t>.lexeme</a:t>
                      </a:r>
                      <a:r>
                        <a:rPr lang="en-US" altLang="zh-CN" sz="1800" b="0" dirty="0">
                          <a:latin typeface="+mj-lt"/>
                        </a:rPr>
                        <a:t>, </a:t>
                      </a:r>
                      <a:r>
                        <a:rPr lang="en-US" altLang="zh-CN" sz="1800" b="0" dirty="0" err="1">
                          <a:latin typeface="+mj-lt"/>
                        </a:rPr>
                        <a:t>T.type</a:t>
                      </a:r>
                      <a:r>
                        <a:rPr lang="en-US" altLang="zh-CN" sz="1800" b="0" dirty="0">
                          <a:latin typeface="+mj-lt"/>
                        </a:rPr>
                        <a:t>, offset); offset = offset + </a:t>
                      </a:r>
                      <a:r>
                        <a:rPr lang="en-US" altLang="zh-CN" sz="1800" b="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b="1" dirty="0">
                          <a:latin typeface="+mj-lt"/>
                        </a:rPr>
                        <a:t>}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37576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+mj-lt"/>
                        </a:rPr>
                        <a:t>integer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latin typeface="+mj-lt"/>
                        </a:rPr>
                        <a:t>T.type</a:t>
                      </a:r>
                      <a:r>
                        <a:rPr lang="en-US" altLang="zh-CN" sz="1800" dirty="0">
                          <a:latin typeface="+mj-lt"/>
                        </a:rPr>
                        <a:t> = integer; </a:t>
                      </a:r>
                      <a:r>
                        <a:rPr lang="en-US" altLang="zh-CN" sz="180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dirty="0">
                          <a:latin typeface="+mj-lt"/>
                        </a:rPr>
                        <a:t> = 4;}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961638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+mj-lt"/>
                        </a:rPr>
                        <a:t>real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latin typeface="+mj-lt"/>
                        </a:rPr>
                        <a:t>T.type</a:t>
                      </a:r>
                      <a:r>
                        <a:rPr lang="en-US" altLang="zh-CN" sz="1800" dirty="0">
                          <a:latin typeface="+mj-lt"/>
                        </a:rPr>
                        <a:t> = real; </a:t>
                      </a:r>
                      <a:r>
                        <a:rPr lang="en-US" altLang="zh-CN" sz="180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dirty="0">
                          <a:latin typeface="+mj-lt"/>
                        </a:rPr>
                        <a:t> = 8;}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8093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+mj-lt"/>
                        </a:rPr>
                        <a:t>Array</a:t>
                      </a:r>
                      <a:r>
                        <a:rPr lang="en-US" altLang="zh-CN" sz="1800" b="0" dirty="0">
                          <a:latin typeface="+mj-lt"/>
                        </a:rPr>
                        <a:t>[</a:t>
                      </a:r>
                      <a:r>
                        <a:rPr lang="en-US" altLang="zh-CN" sz="1800" b="1" dirty="0">
                          <a:latin typeface="+mj-lt"/>
                        </a:rPr>
                        <a:t>num</a:t>
                      </a:r>
                      <a:r>
                        <a:rPr lang="en-US" altLang="zh-CN" sz="1800" b="0" dirty="0">
                          <a:latin typeface="+mj-lt"/>
                        </a:rPr>
                        <a:t>]</a:t>
                      </a:r>
                      <a:r>
                        <a:rPr lang="en-US" altLang="zh-CN" sz="1800" b="1" dirty="0">
                          <a:latin typeface="+mj-lt"/>
                        </a:rPr>
                        <a:t> of </a:t>
                      </a:r>
                      <a:r>
                        <a:rPr lang="en-US" altLang="zh-CN" sz="1800" b="0" dirty="0">
                          <a:latin typeface="+mj-lt"/>
                        </a:rPr>
                        <a:t>T</a:t>
                      </a:r>
                      <a:r>
                        <a:rPr lang="en-US" altLang="zh-CN" sz="1800" b="0" baseline="-25000" dirty="0">
                          <a:latin typeface="+mj-lt"/>
                        </a:rPr>
                        <a:t>1</a:t>
                      </a:r>
                      <a:endParaRPr lang="zh-CN" altLang="en-US" sz="1800" b="1" baseline="-250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latin typeface="+mj-lt"/>
                        </a:rPr>
                        <a:t>T.type</a:t>
                      </a:r>
                      <a:r>
                        <a:rPr lang="en-US" altLang="zh-CN" sz="1800" dirty="0">
                          <a:latin typeface="+mj-lt"/>
                        </a:rPr>
                        <a:t> = array</a:t>
                      </a:r>
                      <a:r>
                        <a:rPr lang="en-US" altLang="zh-CN" sz="1800" b="0" dirty="0">
                          <a:latin typeface="+mj-lt"/>
                        </a:rPr>
                        <a:t>(</a:t>
                      </a:r>
                      <a:r>
                        <a:rPr lang="en-US" altLang="zh-CN" sz="1800" b="1" dirty="0" err="1">
                          <a:latin typeface="+mj-lt"/>
                        </a:rPr>
                        <a:t>num</a:t>
                      </a:r>
                      <a:r>
                        <a:rPr lang="en-US" altLang="zh-CN" sz="1800" b="0" dirty="0" err="1">
                          <a:latin typeface="+mj-lt"/>
                        </a:rPr>
                        <a:t>.val</a:t>
                      </a:r>
                      <a:r>
                        <a:rPr lang="en-US" altLang="zh-CN" sz="1800" b="0" dirty="0">
                          <a:latin typeface="+mj-lt"/>
                        </a:rPr>
                        <a:t>, 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.type</a:t>
                      </a:r>
                      <a:r>
                        <a:rPr lang="en-US" altLang="zh-CN" sz="1800" b="0" dirty="0">
                          <a:latin typeface="+mj-lt"/>
                        </a:rPr>
                        <a:t>); </a:t>
                      </a:r>
                      <a:r>
                        <a:rPr lang="en-US" altLang="zh-CN" sz="1800" b="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b="0" dirty="0">
                          <a:latin typeface="+mj-lt"/>
                        </a:rPr>
                        <a:t> = </a:t>
                      </a:r>
                      <a:r>
                        <a:rPr lang="en-US" altLang="zh-CN" sz="1800" b="1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num</a:t>
                      </a:r>
                      <a:r>
                        <a:rPr lang="en-US" altLang="zh-CN" sz="18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.val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* 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.width</a:t>
                      </a:r>
                      <a:r>
                        <a:rPr lang="en-US" altLang="zh-CN" sz="1800" b="0" dirty="0">
                          <a:latin typeface="+mj-lt"/>
                        </a:rPr>
                        <a:t>}</a:t>
                      </a:r>
                      <a:endParaRPr lang="zh-CN" altLang="en-US" sz="1800" b="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8577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+mj-lt"/>
                        </a:rPr>
                        <a:t>↑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j-lt"/>
                        </a:rPr>
                        <a:t>{</a:t>
                      </a:r>
                      <a:r>
                        <a:rPr lang="en-US" altLang="zh-CN" sz="1800" b="0" dirty="0" err="1">
                          <a:latin typeface="+mj-lt"/>
                        </a:rPr>
                        <a:t>T.type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=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pointer(T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dirty="0">
                          <a:latin typeface="+mj-lt"/>
                        </a:rPr>
                        <a:t>.type);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 err="1">
                          <a:latin typeface="+mj-lt"/>
                        </a:rPr>
                        <a:t>T.width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=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4;}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7386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D78F7B3-77AA-4705-A430-22440FAEA9E6}"/>
              </a:ext>
            </a:extLst>
          </p:cNvPr>
          <p:cNvSpPr txBox="1"/>
          <p:nvPr/>
        </p:nvSpPr>
        <p:spPr>
          <a:xfrm>
            <a:off x="838200" y="1092225"/>
            <a:ext cx="10318707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修改图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中计算声明名字的类型和相对地址的翻译方案，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offset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不是全局变量，而是文法符号的继承属性。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6465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noProof="1"/>
              <a:t>7.5</a:t>
            </a:r>
            <a:endParaRPr kumimoji="1" lang="zh-CN" altLang="en-US" sz="4000" noProof="1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ABB97A2F-B8DA-4743-82CF-B9C5613BC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25734"/>
              </p:ext>
            </p:extLst>
          </p:nvPr>
        </p:nvGraphicFramePr>
        <p:xfrm>
          <a:off x="880553" y="2714144"/>
          <a:ext cx="8712000" cy="34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4820993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33785471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3466784464"/>
                    </a:ext>
                  </a:extLst>
                </a:gridCol>
              </a:tblGrid>
              <a:tr h="1789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  <a:ea typeface="楷体" panose="02010609060101010101" pitchFamily="49" charset="-122"/>
                        </a:rPr>
                        <a:t>P </a:t>
                      </a:r>
                      <a:r>
                        <a:rPr lang="zh-CN" altLang="en-US" sz="1800" noProof="1">
                          <a:latin typeface="+mj-lt"/>
                        </a:rPr>
                        <a:t>→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{</a:t>
                      </a:r>
                      <a:r>
                        <a:rPr lang="en-US" altLang="zh-CN" sz="1800" noProof="1">
                          <a:solidFill>
                            <a:srgbClr val="FF0000"/>
                          </a:solidFill>
                          <a:latin typeface="+mj-lt"/>
                        </a:rPr>
                        <a:t>D.offset </a:t>
                      </a:r>
                      <a:r>
                        <a:rPr lang="en-US" altLang="zh-CN" sz="1800" noProof="1">
                          <a:latin typeface="+mj-lt"/>
                        </a:rPr>
                        <a:t>= 0;}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180189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D;S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35992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D </a:t>
                      </a:r>
                      <a:r>
                        <a:rPr lang="zh-CN" altLang="en-US" sz="1800" noProof="1"/>
                        <a:t>→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noProof="1">
                          <a:solidFill>
                            <a:schemeClr val="tx1"/>
                          </a:solidFill>
                          <a:latin typeface="+mj-lt"/>
                        </a:rPr>
                        <a:t>{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.offset = D.offset;</a:t>
                      </a:r>
                      <a:r>
                        <a:rPr lang="en-US" altLang="zh-CN" sz="1800" noProof="1">
                          <a:solidFill>
                            <a:schemeClr val="tx1"/>
                          </a:solidFill>
                          <a:latin typeface="+mj-lt"/>
                        </a:rPr>
                        <a:t>}</a:t>
                      </a:r>
                      <a:endParaRPr lang="zh-CN" altLang="en-US" sz="1800" noProof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8661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;</a:t>
                      </a:r>
                      <a:endParaRPr lang="zh-CN" altLang="en-US" sz="1800" b="0" i="0" u="none" strike="noStrike" cap="none" spc="0" baseline="0" noProof="1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{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2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.offset = D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.offset + D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.width;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}</a:t>
                      </a:r>
                      <a:endParaRPr lang="zh-CN" altLang="en-US" sz="1800" b="0" i="0" u="none" strike="noStrike" cap="none" spc="0" baseline="0" noProof="1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0371033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2</a:t>
                      </a:r>
                      <a:endParaRPr lang="zh-CN" altLang="en-US" sz="1800" b="0" i="0" u="none" strike="noStrike" cap="none" spc="0" baseline="0" noProof="1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{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D.width= D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.width+ D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2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.width;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}</a:t>
                      </a:r>
                      <a:endParaRPr lang="zh-CN" altLang="en-US" sz="1800" b="0" i="0" u="none" strike="noStrike" cap="none" spc="0" baseline="0" noProof="1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233904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D </a:t>
                      </a:r>
                      <a:r>
                        <a:rPr lang="zh-CN" altLang="en-US" sz="1800" noProof="1"/>
                        <a:t>→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noProof="1">
                          <a:latin typeface="+mj-lt"/>
                        </a:rPr>
                        <a:t>id</a:t>
                      </a:r>
                      <a:r>
                        <a:rPr lang="en-US" altLang="zh-CN" sz="1800" b="0" noProof="1">
                          <a:latin typeface="+mj-lt"/>
                        </a:rPr>
                        <a:t>:T</a:t>
                      </a:r>
                      <a:endParaRPr lang="zh-CN" altLang="en-US" sz="1800" b="1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{enter</a:t>
                      </a:r>
                      <a:r>
                        <a:rPr lang="en-US" altLang="zh-CN" sz="1800" b="0" noProof="1">
                          <a:latin typeface="+mj-lt"/>
                        </a:rPr>
                        <a:t>(</a:t>
                      </a:r>
                      <a:r>
                        <a:rPr lang="en-US" altLang="zh-CN" sz="1800" b="1" noProof="1">
                          <a:latin typeface="+mj-lt"/>
                        </a:rPr>
                        <a:t>id</a:t>
                      </a:r>
                      <a:r>
                        <a:rPr lang="en-US" altLang="zh-CN" sz="1800" b="0" noProof="1">
                          <a:latin typeface="+mj-lt"/>
                        </a:rPr>
                        <a:t>.lexeme, T.type, </a:t>
                      </a:r>
                      <a:r>
                        <a:rPr lang="en-US" altLang="zh-CN" sz="1800" b="0" noProof="1">
                          <a:solidFill>
                            <a:srgbClr val="FF0000"/>
                          </a:solidFill>
                          <a:latin typeface="+mj-lt"/>
                        </a:rPr>
                        <a:t>D.offset</a:t>
                      </a:r>
                      <a:r>
                        <a:rPr lang="en-US" altLang="zh-CN" sz="1800" b="0" noProof="1">
                          <a:latin typeface="+mj-lt"/>
                        </a:rPr>
                        <a:t>); </a:t>
                      </a:r>
                      <a:r>
                        <a:rPr lang="en-US" altLang="zh-CN" sz="1800" b="0" noProof="1">
                          <a:solidFill>
                            <a:srgbClr val="FF0000"/>
                          </a:solidFill>
                          <a:latin typeface="+mj-lt"/>
                        </a:rPr>
                        <a:t>D.width = T.width</a:t>
                      </a:r>
                      <a:r>
                        <a:rPr lang="en-US" altLang="zh-CN" sz="1800" b="1" noProof="1">
                          <a:latin typeface="+mj-lt"/>
                        </a:rPr>
                        <a:t>}</a:t>
                      </a:r>
                      <a:endParaRPr lang="zh-CN" altLang="en-US" sz="1800" b="1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37576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T </a:t>
                      </a:r>
                      <a:r>
                        <a:rPr lang="zh-CN" altLang="en-US" sz="1800" noProof="1"/>
                        <a:t>→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noProof="1">
                          <a:latin typeface="+mj-lt"/>
                        </a:rPr>
                        <a:t>integer</a:t>
                      </a:r>
                      <a:endParaRPr lang="zh-CN" altLang="en-US" sz="1800" b="1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{T.type = integer; T.width = 4;}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961638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T </a:t>
                      </a:r>
                      <a:r>
                        <a:rPr lang="zh-CN" altLang="en-US" sz="1800" noProof="1"/>
                        <a:t>→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noProof="1">
                          <a:latin typeface="+mj-lt"/>
                        </a:rPr>
                        <a:t>real</a:t>
                      </a:r>
                      <a:endParaRPr lang="zh-CN" altLang="en-US" sz="1800" b="1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{T.type = real; T.width = 8;}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8093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T </a:t>
                      </a:r>
                      <a:r>
                        <a:rPr lang="zh-CN" altLang="en-US" sz="1800" noProof="1"/>
                        <a:t>→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noProof="1">
                          <a:latin typeface="+mj-lt"/>
                        </a:rPr>
                        <a:t>Array</a:t>
                      </a:r>
                      <a:r>
                        <a:rPr lang="en-US" altLang="zh-CN" sz="1800" b="0" noProof="1">
                          <a:latin typeface="+mj-lt"/>
                        </a:rPr>
                        <a:t>[</a:t>
                      </a:r>
                      <a:r>
                        <a:rPr lang="en-US" altLang="zh-CN" sz="1800" b="1" noProof="1">
                          <a:latin typeface="+mj-lt"/>
                        </a:rPr>
                        <a:t>num</a:t>
                      </a:r>
                      <a:r>
                        <a:rPr lang="en-US" altLang="zh-CN" sz="1800" b="0" noProof="1">
                          <a:latin typeface="+mj-lt"/>
                        </a:rPr>
                        <a:t>]</a:t>
                      </a:r>
                      <a:r>
                        <a:rPr lang="en-US" altLang="zh-CN" sz="1800" b="1" noProof="1">
                          <a:latin typeface="+mj-lt"/>
                        </a:rPr>
                        <a:t> of </a:t>
                      </a:r>
                      <a:r>
                        <a:rPr lang="en-US" altLang="zh-CN" sz="1800" b="0" noProof="1">
                          <a:latin typeface="+mj-lt"/>
                        </a:rPr>
                        <a:t>T</a:t>
                      </a:r>
                      <a:r>
                        <a:rPr lang="en-US" altLang="zh-CN" sz="1800" b="0" baseline="-25000" noProof="1">
                          <a:latin typeface="+mj-lt"/>
                        </a:rPr>
                        <a:t>1</a:t>
                      </a:r>
                      <a:endParaRPr lang="zh-CN" altLang="en-US" sz="1800" b="1" baseline="-250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noProof="1">
                          <a:latin typeface="+mj-lt"/>
                        </a:rPr>
                        <a:t>{T.type = array</a:t>
                      </a:r>
                      <a:r>
                        <a:rPr lang="en-US" altLang="zh-CN" sz="1800" b="0" noProof="1">
                          <a:latin typeface="+mj-lt"/>
                        </a:rPr>
                        <a:t>(</a:t>
                      </a:r>
                      <a:r>
                        <a:rPr lang="en-US" altLang="zh-CN" sz="1800" b="1" noProof="1">
                          <a:latin typeface="+mj-lt"/>
                        </a:rPr>
                        <a:t>num</a:t>
                      </a:r>
                      <a:r>
                        <a:rPr lang="en-US" altLang="zh-CN" sz="1800" b="0" noProof="1">
                          <a:latin typeface="+mj-lt"/>
                        </a:rPr>
                        <a:t>.val, 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.type</a:t>
                      </a:r>
                      <a:r>
                        <a:rPr lang="en-US" altLang="zh-CN" sz="1800" b="0" noProof="1">
                          <a:latin typeface="+mj-lt"/>
                        </a:rPr>
                        <a:t>); T.width = </a:t>
                      </a:r>
                      <a:r>
                        <a:rPr lang="en-US" altLang="zh-CN" sz="1800" b="1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num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.val * T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.width</a:t>
                      </a:r>
                      <a:r>
                        <a:rPr lang="en-US" altLang="zh-CN" sz="1800" b="0" noProof="1">
                          <a:latin typeface="+mj-lt"/>
                        </a:rPr>
                        <a:t>}</a:t>
                      </a:r>
                      <a:endParaRPr lang="zh-CN" altLang="en-US" sz="1800" b="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8577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noProof="1">
                          <a:latin typeface="+mj-lt"/>
                        </a:rPr>
                        <a:t>T </a:t>
                      </a:r>
                      <a:r>
                        <a:rPr lang="zh-CN" altLang="en-US" sz="1800" noProof="1"/>
                        <a:t>→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noProof="1">
                          <a:latin typeface="+mj-lt"/>
                        </a:rPr>
                        <a:t>↑</a:t>
                      </a:r>
                      <a:r>
                        <a:rPr lang="en-US" altLang="zh-CN" sz="1800" b="0" i="0" u="none" strike="noStrike" cap="none" spc="0" baseline="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endParaRPr lang="zh-CN" altLang="en-US" sz="1800" noProof="1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noProof="1">
                          <a:latin typeface="+mj-lt"/>
                        </a:rPr>
                        <a:t>{T.type</a:t>
                      </a:r>
                      <a:r>
                        <a:rPr lang="zh-CN" altLang="en-US" sz="1800" b="0" noProof="1">
                          <a:latin typeface="+mj-lt"/>
                        </a:rPr>
                        <a:t> </a:t>
                      </a:r>
                      <a:r>
                        <a:rPr lang="en-US" altLang="zh-CN" sz="1800" b="0" noProof="1">
                          <a:latin typeface="+mj-lt"/>
                        </a:rPr>
                        <a:t>=</a:t>
                      </a:r>
                      <a:r>
                        <a:rPr lang="zh-CN" altLang="en-US" sz="1800" b="0" noProof="1">
                          <a:latin typeface="+mj-lt"/>
                        </a:rPr>
                        <a:t> </a:t>
                      </a:r>
                      <a:r>
                        <a:rPr lang="en-US" altLang="zh-CN" sz="1800" b="0" noProof="1">
                          <a:latin typeface="+mj-lt"/>
                        </a:rPr>
                        <a:t>pointer(T</a:t>
                      </a:r>
                      <a:r>
                        <a:rPr lang="en-US" altLang="zh-CN" sz="1800" b="0" i="0" u="none" strike="noStrike" cap="none" spc="0" baseline="-25000" noProof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noProof="1">
                          <a:latin typeface="+mj-lt"/>
                        </a:rPr>
                        <a:t>.type);</a:t>
                      </a:r>
                      <a:r>
                        <a:rPr lang="zh-CN" altLang="en-US" sz="1800" b="0" noProof="1">
                          <a:latin typeface="+mj-lt"/>
                        </a:rPr>
                        <a:t> </a:t>
                      </a:r>
                      <a:r>
                        <a:rPr lang="en-US" altLang="zh-CN" sz="1800" b="0" noProof="1">
                          <a:latin typeface="+mj-lt"/>
                        </a:rPr>
                        <a:t>T.width</a:t>
                      </a:r>
                      <a:r>
                        <a:rPr lang="zh-CN" altLang="en-US" sz="1800" b="0" noProof="1">
                          <a:latin typeface="+mj-lt"/>
                        </a:rPr>
                        <a:t> </a:t>
                      </a:r>
                      <a:r>
                        <a:rPr lang="en-US" altLang="zh-CN" sz="1800" b="0" noProof="1">
                          <a:latin typeface="+mj-lt"/>
                        </a:rPr>
                        <a:t>=</a:t>
                      </a:r>
                      <a:r>
                        <a:rPr lang="zh-CN" altLang="en-US" sz="1800" b="0" noProof="1">
                          <a:latin typeface="+mj-lt"/>
                        </a:rPr>
                        <a:t> </a:t>
                      </a:r>
                      <a:r>
                        <a:rPr lang="en-US" altLang="zh-CN" sz="1800" b="0" noProof="1">
                          <a:latin typeface="+mj-lt"/>
                        </a:rPr>
                        <a:t>4;}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738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19D0A9F-CB6D-46AA-8FDC-82A36A2E6D99}"/>
              </a:ext>
            </a:extLst>
          </p:cNvPr>
          <p:cNvSpPr txBox="1"/>
          <p:nvPr/>
        </p:nvSpPr>
        <p:spPr>
          <a:xfrm>
            <a:off x="838200" y="2329902"/>
            <a:ext cx="778475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修改后的翻译方案如下：</a:t>
            </a:r>
            <a:endParaRPr kumimoji="0" lang="zh-CN" altLang="en-US" sz="1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26CA14-D298-4F89-A111-F9CB0BC92BD8}"/>
              </a:ext>
            </a:extLst>
          </p:cNvPr>
          <p:cNvSpPr txBox="1"/>
          <p:nvPr/>
        </p:nvSpPr>
        <p:spPr>
          <a:xfrm>
            <a:off x="838200" y="1092225"/>
            <a:ext cx="10318707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noProof="1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noProof="1">
                <a:latin typeface="Times New Roman" panose="02020603050405020304" pitchFamily="18" charset="0"/>
                <a:ea typeface="微软雅黑" panose="020B0503020204020204" pitchFamily="34" charset="-122"/>
              </a:rPr>
              <a:t>修改图 </a:t>
            </a:r>
            <a:r>
              <a:rPr lang="en-US" altLang="zh-CN" sz="2000" noProof="1">
                <a:latin typeface="Times New Roman" panose="02020603050405020304" pitchFamily="18" charset="0"/>
                <a:ea typeface="微软雅黑" panose="020B0503020204020204" pitchFamily="34" charset="-122"/>
              </a:rPr>
              <a:t>7.5 </a:t>
            </a:r>
            <a:r>
              <a:rPr lang="zh-CN" altLang="en-US" sz="2000" noProof="1">
                <a:latin typeface="Times New Roman" panose="02020603050405020304" pitchFamily="18" charset="0"/>
                <a:ea typeface="微软雅黑" panose="020B0503020204020204" pitchFamily="34" charset="-122"/>
              </a:rPr>
              <a:t>中计算声明名字的类型和相对地址的翻译方案，</a:t>
            </a:r>
            <a:r>
              <a:rPr lang="en-US" altLang="zh-CN" sz="2000" noProof="1">
                <a:latin typeface="Times New Roman" panose="02020603050405020304" pitchFamily="18" charset="0"/>
                <a:ea typeface="微软雅黑" panose="020B0503020204020204" pitchFamily="34" charset="-122"/>
              </a:rPr>
              <a:t>offset </a:t>
            </a:r>
            <a:r>
              <a:rPr lang="zh-CN" altLang="en-US" sz="2000" noProof="1">
                <a:latin typeface="Times New Roman" panose="02020603050405020304" pitchFamily="18" charset="0"/>
                <a:ea typeface="微软雅黑" panose="020B0503020204020204" pitchFamily="34" charset="-122"/>
              </a:rPr>
              <a:t>不是全局变量，而是文法符号的继承属性。</a:t>
            </a:r>
            <a:endParaRPr lang="en-US" altLang="zh-CN" sz="2000" noProof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2935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7.12</a:t>
            </a:r>
            <a:endParaRPr kumimoji="1"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2853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7.12</a:t>
            </a:r>
            <a:endParaRPr kumimoji="1" lang="zh-CN" altLang="en-US" sz="4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4481" r="57238" b="1184"/>
          <a:stretch/>
        </p:blipFill>
        <p:spPr>
          <a:xfrm>
            <a:off x="4998810" y="3719945"/>
            <a:ext cx="3147664" cy="306185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9927E3-F40B-1949-3016-45320712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26" y="3053418"/>
            <a:ext cx="2334491" cy="91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344823-B15D-BD4B-8172-4B5C1BD2D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075" y="3429000"/>
            <a:ext cx="1295399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5BFD87-027B-38F9-606E-8E21F61261B7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496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7.12</a:t>
            </a:r>
            <a:endParaRPr kumimoji="1" lang="zh-CN" altLang="en-US" sz="4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4850" r="3520" b="1183"/>
          <a:stretch/>
        </p:blipFill>
        <p:spPr>
          <a:xfrm>
            <a:off x="4998809" y="3740727"/>
            <a:ext cx="7101751" cy="30410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15EE79-2F9B-BF75-64F2-8ED70C420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1" y="3429000"/>
            <a:ext cx="1295399" cy="91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37D3AB-437B-6743-7D61-0B68AD8F5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288" y="3075709"/>
            <a:ext cx="2243396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465A90-A342-C38B-33F2-871B65346231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880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7.12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2494957"/>
            <a:ext cx="4518660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输出的三地址代码：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1: t1 = x * 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2: t1 = t1 + y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034" r="37059" b="1184"/>
          <a:stretch/>
        </p:blipFill>
        <p:spPr>
          <a:xfrm>
            <a:off x="4998810" y="2286000"/>
            <a:ext cx="4632960" cy="44958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B29098-351A-D6B1-BAA8-8DB774E13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910" y="2223654"/>
            <a:ext cx="3564082" cy="91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BC618E-D692-F7F7-0027-2E2B578CF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371" y="2815938"/>
            <a:ext cx="1295399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28B500-35E9-C845-BF33-02051BBCFCC0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05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7.12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2494957"/>
            <a:ext cx="4518660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输出的三地址代码：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1: t1 = x * 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2: t1 = t1 + 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3: t2 = A - 24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4: t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3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= t1 * 4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20" b="1184"/>
          <a:stretch/>
        </p:blipFill>
        <p:spPr>
          <a:xfrm>
            <a:off x="4998809" y="1213393"/>
            <a:ext cx="7101751" cy="55684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F9182-F71F-7401-970A-2B954F62E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570" y="1213393"/>
            <a:ext cx="3687990" cy="12815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2A96FE-EE86-F90F-8AEA-6E2318D00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3" y="2173836"/>
            <a:ext cx="2194557" cy="21892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39A29D-3BA2-A711-3E47-AE55A977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748" y="2162984"/>
            <a:ext cx="557643" cy="1437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B4C3D4-69E7-EFF1-D0A9-F0B513DA40B5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AC31A7-1767-7F71-05DD-420DA637EC2A}"/>
              </a:ext>
            </a:extLst>
          </p:cNvPr>
          <p:cNvSpPr txBox="1"/>
          <p:nvPr/>
        </p:nvSpPr>
        <p:spPr>
          <a:xfrm>
            <a:off x="359208" y="5482260"/>
            <a:ext cx="56803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24=((1</a:t>
            </a:r>
            <a:r>
              <a:rPr lang="zh-CN" altLang="en-US" dirty="0"/>
              <a:t>*</a:t>
            </a:r>
            <a:r>
              <a:rPr lang="en-US" altLang="zh-CN" dirty="0"/>
              <a:t>5)+1)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（参考书上式</a:t>
            </a:r>
            <a:r>
              <a:rPr lang="en-US" altLang="zh-CN" dirty="0"/>
              <a:t>7.4</a:t>
            </a:r>
            <a:r>
              <a:rPr lang="zh-CN" altLang="en-US" dirty="0"/>
              <a:t>，注意</a:t>
            </a:r>
            <a:r>
              <a:rPr lang="en-US" altLang="zh-CN" dirty="0"/>
              <a:t>low1</a:t>
            </a:r>
            <a:r>
              <a:rPr lang="zh-CN" altLang="en-US" dirty="0"/>
              <a:t>和</a:t>
            </a:r>
            <a:r>
              <a:rPr lang="en-US" altLang="zh-CN" dirty="0"/>
              <a:t>low2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kumimoji="0" lang="en-US" sz="18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684092-006C-1BF4-8D94-4F4B4162AF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102" b="48069"/>
          <a:stretch/>
        </p:blipFill>
        <p:spPr>
          <a:xfrm>
            <a:off x="359208" y="5871688"/>
            <a:ext cx="1451683" cy="3693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8188CE-A252-5167-8636-BACF2E8C0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08" y="6241018"/>
            <a:ext cx="5270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659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696FC-DBD2-875C-02C8-5E7AE1E0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CEFA4-FFD4-05DD-1A23-59B6822C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HW4:</a:t>
            </a:r>
          </a:p>
          <a:p>
            <a:pPr lvl="1"/>
            <a:r>
              <a:rPr kumimoji="1" lang="zh-CN" altLang="en-US" dirty="0"/>
              <a:t>讲义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布尔表达式的翻译</a:t>
            </a:r>
            <a:endParaRPr kumimoji="1" lang="en-US" altLang="zh-CN" dirty="0"/>
          </a:p>
          <a:p>
            <a:r>
              <a:rPr kumimoji="1" lang="en-US" altLang="zh-CN" dirty="0"/>
              <a:t>HW6:</a:t>
            </a:r>
          </a:p>
          <a:p>
            <a:pPr lvl="1"/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7.2 c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7.5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7.12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8.1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8.2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8.6</a:t>
            </a:r>
            <a:endParaRPr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0785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7.12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2494957"/>
            <a:ext cx="4518660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输出的三地址代码：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1: t1 = x * 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2: t1 = t1 + 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3: t2 = A - 24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4: t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3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= t1 * 4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20" b="1184"/>
          <a:stretch/>
        </p:blipFill>
        <p:spPr>
          <a:xfrm>
            <a:off x="4998809" y="1213393"/>
            <a:ext cx="7101751" cy="55684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F9182-F71F-7401-970A-2B954F62E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509" y="1213393"/>
            <a:ext cx="3767051" cy="1072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09BEAE-98A8-5DDF-CF2A-43165FBDF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748" y="2162984"/>
            <a:ext cx="557643" cy="1437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85EFFD-5DBE-56D8-7857-01B47BC8575C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600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7.12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2494957"/>
            <a:ext cx="4518660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输出的三地址代码：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1: t1 = x * 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2: t1 = t1 + 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3: t2 = A - 24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4: t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3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= t1 *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5: t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2[t3] = z</a:t>
            </a:r>
            <a:endParaRPr kumimoji="0" lang="zh-CN" altLang="en-US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20" b="1184"/>
          <a:stretch/>
        </p:blipFill>
        <p:spPr>
          <a:xfrm>
            <a:off x="4998809" y="1213393"/>
            <a:ext cx="7101751" cy="55684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0A3B71F-FC98-42FD-9306-08D8E7C41F0C}"/>
              </a:ext>
            </a:extLst>
          </p:cNvPr>
          <p:cNvSpPr txBox="1"/>
          <p:nvPr/>
        </p:nvSpPr>
        <p:spPr>
          <a:xfrm>
            <a:off x="723900" y="4991878"/>
            <a:ext cx="4632960" cy="64632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FF0000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解答里不要求画出注释分析树，但最好有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2C5961-5325-1987-0F2C-1F007525A808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2C2AB1-C274-29F8-666B-5A873015CB9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C22B8-EDA5-ED9C-C281-47FE63361269}"/>
              </a:ext>
            </a:extLst>
          </p:cNvPr>
          <p:cNvSpPr txBox="1"/>
          <p:nvPr/>
        </p:nvSpPr>
        <p:spPr>
          <a:xfrm>
            <a:off x="-737755" y="3377045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11884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8.1e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9D0A9F-CB6D-46AA-8FDC-82A36A2E6D99}"/>
              </a:ext>
            </a:extLst>
          </p:cNvPr>
          <p:cNvSpPr txBox="1"/>
          <p:nvPr/>
        </p:nvSpPr>
        <p:spPr>
          <a:xfrm>
            <a:off x="838200" y="2588982"/>
            <a:ext cx="7784757" cy="3139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目标机器代码如下：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MOV b,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# R0 = 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ADD c, R0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R0 = b + 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MOV a, R1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R1 = 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DIV R0, R1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R1 = R1 / R0 = a / (b + c)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MOV e,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ADD f,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e + f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MUL </a:t>
            </a: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d,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d * (e + f)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SUB R</a:t>
            </a: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0, R1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R1 = R1 – R0 =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/ (b + c) – d * (e + f)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MOV R1, x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x =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R1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Roboto Mono" panose="00000009000000000000" pitchFamily="49" charset="0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54E275-3A6B-4722-88A0-0DB956A13345}"/>
              </a:ext>
            </a:extLst>
          </p:cNvPr>
          <p:cNvSpPr txBox="1"/>
          <p:nvPr/>
        </p:nvSpPr>
        <p:spPr>
          <a:xfrm>
            <a:off x="838200" y="1092225"/>
            <a:ext cx="10318707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zh-CN" altLang="en-US" sz="2000" dirty="0">
                <a:ea typeface="楷体" panose="02010609060101010101" pitchFamily="49" charset="-122"/>
              </a:rPr>
              <a:t>为下列 </a:t>
            </a:r>
            <a:r>
              <a:rPr lang="en-US" altLang="zh-CN" sz="2000" dirty="0">
                <a:ea typeface="楷体" panose="02010609060101010101" pitchFamily="49" charset="-122"/>
              </a:rPr>
              <a:t>C </a:t>
            </a:r>
            <a:r>
              <a:rPr lang="zh-CN" altLang="en-US" sz="2000" dirty="0">
                <a:ea typeface="楷体" panose="02010609060101010101" pitchFamily="49" charset="-122"/>
              </a:rPr>
              <a:t>语句产生 </a:t>
            </a:r>
            <a:r>
              <a:rPr lang="en-US" altLang="zh-CN" sz="2000" dirty="0">
                <a:ea typeface="楷体" panose="02010609060101010101" pitchFamily="49" charset="-122"/>
              </a:rPr>
              <a:t>8.2 </a:t>
            </a:r>
            <a:r>
              <a:rPr lang="zh-CN" altLang="en-US" sz="2000" dirty="0">
                <a:ea typeface="楷体" panose="02010609060101010101" pitchFamily="49" charset="-122"/>
              </a:rPr>
              <a:t>节目标机器的代码，</a:t>
            </a:r>
            <a:r>
              <a:rPr lang="zh-CN" altLang="en-US" sz="2000" dirty="0">
                <a:solidFill>
                  <a:srgbClr val="0070C0"/>
                </a:solidFill>
                <a:ea typeface="楷体" panose="02010609060101010101" pitchFamily="49" charset="-122"/>
              </a:rPr>
              <a:t>假定所有的变量都是静态的</a:t>
            </a:r>
            <a:r>
              <a:rPr lang="zh-CN" altLang="en-US" sz="2000" dirty="0">
                <a:ea typeface="楷体" panose="02010609060101010101" pitchFamily="49" charset="-122"/>
              </a:rPr>
              <a:t>，并假定有三个寄存器可用于保存计算结果。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x = a / (b + c) – d * (e + f)</a:t>
            </a:r>
            <a:r>
              <a:rPr lang="en-US" altLang="zh-CN" sz="2000" dirty="0">
                <a:ea typeface="楷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146067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8.2e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9D0A9F-CB6D-46AA-8FDC-82A36A2E6D99}"/>
              </a:ext>
            </a:extLst>
          </p:cNvPr>
          <p:cNvSpPr txBox="1"/>
          <p:nvPr/>
        </p:nvSpPr>
        <p:spPr>
          <a:xfrm>
            <a:off x="838199" y="2415664"/>
            <a:ext cx="10167852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(Rs)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目标机器代码如下：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MOV Sb(Rs),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# R0 = 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ADD Sc(Rs), R0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R0 = b + 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MOV Sa(Rs), R1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R1 = 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DIV R0, R1    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R1 = R1 / R0 = a / (b + c)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MOV Se(Rs),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ADD Sf(Rs),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e + f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MUL S</a:t>
            </a: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d(Rs),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d * (e + f)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SUB R</a:t>
            </a: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0, R1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R1 = R1 – R0 =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/ (b + c) – d * (e + f)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MOV R1,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Sx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(Rs)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x =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R1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Roboto Mono" panose="00000009000000000000" pitchFamily="49" charset="0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FF0C0F-9927-4EA7-8AE3-3B27D9D2EB65}"/>
              </a:ext>
            </a:extLst>
          </p:cNvPr>
          <p:cNvSpPr txBox="1"/>
          <p:nvPr/>
        </p:nvSpPr>
        <p:spPr>
          <a:xfrm>
            <a:off x="838200" y="1092225"/>
            <a:ext cx="1051560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zh-CN" altLang="en-US" sz="2000" dirty="0">
                <a:ea typeface="楷体" panose="02010609060101010101" pitchFamily="49" charset="-122"/>
              </a:rPr>
              <a:t>为下列 </a:t>
            </a:r>
            <a:r>
              <a:rPr lang="en-US" altLang="zh-CN" sz="2000" dirty="0">
                <a:ea typeface="楷体" panose="02010609060101010101" pitchFamily="49" charset="-122"/>
              </a:rPr>
              <a:t>C </a:t>
            </a:r>
            <a:r>
              <a:rPr lang="zh-CN" altLang="en-US" sz="2000" dirty="0">
                <a:ea typeface="楷体" panose="02010609060101010101" pitchFamily="49" charset="-122"/>
              </a:rPr>
              <a:t>语句产生 </a:t>
            </a:r>
            <a:r>
              <a:rPr lang="en-US" altLang="zh-CN" sz="2000" dirty="0">
                <a:ea typeface="楷体" panose="02010609060101010101" pitchFamily="49" charset="-122"/>
              </a:rPr>
              <a:t>8.2 </a:t>
            </a:r>
            <a:r>
              <a:rPr lang="zh-CN" altLang="en-US" sz="2000" dirty="0">
                <a:ea typeface="楷体" panose="02010609060101010101" pitchFamily="49" charset="-122"/>
              </a:rPr>
              <a:t>节目标机器的代码，</a:t>
            </a:r>
            <a:r>
              <a:rPr lang="zh-CN" altLang="en-US" sz="2000" dirty="0">
                <a:solidFill>
                  <a:srgbClr val="0070C0"/>
                </a:solidFill>
                <a:ea typeface="楷体" panose="02010609060101010101" pitchFamily="49" charset="-122"/>
              </a:rPr>
              <a:t>假定所有的变量都是自动变量（分配在栈上）</a:t>
            </a:r>
            <a:r>
              <a:rPr lang="zh-CN" altLang="en-US" sz="2000" dirty="0">
                <a:ea typeface="楷体" panose="02010609060101010101" pitchFamily="49" charset="-122"/>
              </a:rPr>
              <a:t>，并假定有三个寄存器可用于保存计算结果。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x = a / (b + c) – d * (e + f)</a:t>
            </a:r>
            <a:r>
              <a:rPr lang="en-US" altLang="zh-CN" sz="2000" dirty="0">
                <a:ea typeface="楷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72702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8.6</a:t>
            </a:r>
            <a:endParaRPr kumimoji="1"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FF0C0F-9927-4EA7-8AE3-3B27D9D2EB65}"/>
              </a:ext>
            </a:extLst>
          </p:cNvPr>
          <p:cNvSpPr txBox="1"/>
          <p:nvPr/>
        </p:nvSpPr>
        <p:spPr>
          <a:xfrm>
            <a:off x="838200" y="1092225"/>
            <a:ext cx="10515600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zh-CN" altLang="en-US" sz="2000" dirty="0">
                <a:ea typeface="楷体" panose="02010609060101010101" pitchFamily="49" charset="-122"/>
              </a:rPr>
              <a:t>一个 </a:t>
            </a:r>
            <a:r>
              <a:rPr lang="en-US" altLang="zh-CN" sz="2000" dirty="0">
                <a:ea typeface="楷体" panose="02010609060101010101" pitchFamily="49" charset="-122"/>
              </a:rPr>
              <a:t>C </a:t>
            </a:r>
            <a:r>
              <a:rPr lang="zh-CN" altLang="en-US" sz="2000" dirty="0">
                <a:ea typeface="楷体" panose="02010609060101010101" pitchFamily="49" charset="-122"/>
              </a:rPr>
              <a:t>语言程序如下：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main() {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    long 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    i = 0;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    printf(“%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ld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\n”, (++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)+(++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)+(++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));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}</a:t>
            </a:r>
            <a:r>
              <a:rPr lang="en-US" altLang="zh-CN" sz="2000" dirty="0">
                <a:ea typeface="楷体" panose="02010609060101010101" pitchFamily="49" charset="-122"/>
              </a:rPr>
              <a:t>	</a:t>
            </a:r>
          </a:p>
          <a:p>
            <a:r>
              <a:rPr lang="zh-CN" altLang="en-US" sz="2000" dirty="0">
                <a:ea typeface="楷体" panose="02010609060101010101" pitchFamily="49" charset="-122"/>
              </a:rPr>
              <a:t>该程序在 </a:t>
            </a:r>
            <a:r>
              <a:rPr lang="en-US" altLang="zh-CN" sz="2000" dirty="0">
                <a:ea typeface="楷体" panose="02010609060101010101" pitchFamily="49" charset="-122"/>
              </a:rPr>
              <a:t>x86/Linux </a:t>
            </a:r>
            <a:r>
              <a:rPr lang="zh-CN" altLang="en-US" sz="2000" dirty="0">
                <a:ea typeface="楷体" panose="02010609060101010101" pitchFamily="49" charset="-122"/>
              </a:rPr>
              <a:t>系统上，编译后运行的结果是 </a:t>
            </a:r>
            <a:r>
              <a:rPr lang="en-US" altLang="zh-CN" sz="2000" dirty="0"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ea typeface="楷体" panose="02010609060101010101" pitchFamily="49" charset="-122"/>
              </a:rPr>
              <a:t>（编译器版本是 </a:t>
            </a:r>
            <a:r>
              <a:rPr lang="en-US" altLang="zh-CN" sz="2000" dirty="0">
                <a:ea typeface="楷体" panose="02010609060101010101" pitchFamily="49" charset="-122"/>
              </a:rPr>
              <a:t>GCC: (GNU) egcs-2.91.6619990314/Linux(egcs-1.1.2 release)</a:t>
            </a:r>
            <a:r>
              <a:rPr lang="zh-CN" altLang="en-US" sz="2000" dirty="0">
                <a:ea typeface="楷体" panose="02010609060101010101" pitchFamily="49" charset="-122"/>
              </a:rPr>
              <a:t>），而在早先的 </a:t>
            </a:r>
            <a:r>
              <a:rPr lang="en-US" altLang="zh-CN" sz="2000" dirty="0">
                <a:ea typeface="楷体" panose="02010609060101010101" pitchFamily="49" charset="-122"/>
              </a:rPr>
              <a:t>SPARC/SunOS </a:t>
            </a:r>
            <a:r>
              <a:rPr lang="zh-CN" altLang="en-US" sz="2000" dirty="0">
                <a:ea typeface="楷体" panose="02010609060101010101" pitchFamily="49" charset="-122"/>
              </a:rPr>
              <a:t>系统上编译后运行的结果是 </a:t>
            </a:r>
            <a:r>
              <a:rPr lang="en-US" altLang="zh-CN" sz="2000" dirty="0">
                <a:ea typeface="楷体" panose="02010609060101010101" pitchFamily="49" charset="-122"/>
              </a:rPr>
              <a:t>6</a:t>
            </a:r>
            <a:r>
              <a:rPr lang="zh-CN" altLang="en-US" sz="2000" dirty="0">
                <a:ea typeface="楷体" panose="02010609060101010101" pitchFamily="49" charset="-122"/>
              </a:rPr>
              <a:t>。试分析运行结果不同的原因。</a:t>
            </a:r>
            <a:endParaRPr lang="en-US" altLang="zh-CN" sz="2000" dirty="0"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02908-11B5-4C7C-B37B-0380F62583E8}"/>
              </a:ext>
            </a:extLst>
          </p:cNvPr>
          <p:cNvSpPr txBox="1"/>
          <p:nvPr/>
        </p:nvSpPr>
        <p:spPr>
          <a:xfrm>
            <a:off x="4610389" y="5934672"/>
            <a:ext cx="3089752" cy="92332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FF0000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答到点上即可，即说明两种情况下对不同的数据进行加法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94CD96-61A1-47A3-B923-638897959767}"/>
              </a:ext>
            </a:extLst>
          </p:cNvPr>
          <p:cNvSpPr txBox="1"/>
          <p:nvPr/>
        </p:nvSpPr>
        <p:spPr>
          <a:xfrm>
            <a:off x="838199" y="4250413"/>
            <a:ext cx="10634133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这个结果似乎和系统无关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，更像是编译器相关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（比如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GCC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输出是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7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Clang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输出是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6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因为这是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Undefined Behavior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，不同的编译器会对这条语句作出不同的解释：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是因为编译器将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作为操作数（先将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自增了两次，再算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，再作加法，结果为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+ 2 + 3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输出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6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是因为编译器将每次自增的中间结果作为加法的操作数（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1 + 2 + 3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138728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</a:t>
            </a:r>
            <a:r>
              <a:rPr lang="en-US" dirty="0"/>
              <a:t>题目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BBFF4-A60E-D497-AA9E-88C18F09C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 latinLnBrk="1"/>
            <a:r>
              <a:rPr lang="zh-CN" altLang="en-US" b="1" dirty="0">
                <a:effectLst/>
                <a:latin typeface="MicrosoftYaHei-Bold"/>
              </a:rPr>
              <a:t>考虑布尔表达式 </a:t>
            </a:r>
            <a:endParaRPr lang="zh-CN" altLang="en-US" dirty="0">
              <a:effectLst/>
            </a:endParaRPr>
          </a:p>
          <a:p>
            <a:pPr marL="0" indent="0" algn="ctr" fontAlgn="t" latinLnBrk="1">
              <a:buNone/>
            </a:pPr>
            <a:r>
              <a:rPr lang="es-ES" altLang="zh-C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参考“中间代码生成</a:t>
            </a:r>
            <a:r>
              <a:rPr lang="en-US" altLang="zh-CN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es-ES" altLang="zh-CN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part3”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ppt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中布尔表达式短路计算、标号回填等翻译技术，生成对应的三地址代码。 </a:t>
            </a:r>
            <a:endParaRPr lang="zh-CN" altLang="en-US" dirty="0">
              <a:effectLst/>
            </a:endParaRPr>
          </a:p>
          <a:p>
            <a:pPr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s-ES" altLang="zh-CN" dirty="0" err="1">
                <a:effectLst/>
                <a:latin typeface="Times New Roman" panose="02020603050405020304" pitchFamily="18" charset="0"/>
              </a:rPr>
              <a:t>nextinstr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 = 200 </a:t>
            </a:r>
            <a:endParaRPr lang="es-ES" altLang="zh-CN" dirty="0">
              <a:effectLst/>
              <a:latin typeface="Arial" panose="020B0604020202020204" pitchFamily="34" charset="0"/>
            </a:endParaRPr>
          </a:p>
          <a:p>
            <a:pPr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除了三地址代码外，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画出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分析方法对应的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注释分析树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（如</a:t>
            </a:r>
            <a:r>
              <a:rPr lang="es-ES" altLang="zh-CN" dirty="0" err="1">
                <a:effectLst/>
                <a:latin typeface="Times New Roman" panose="02020603050405020304" pitchFamily="18" charset="0"/>
              </a:rPr>
              <a:t>slide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 35</a:t>
            </a:r>
            <a:r>
              <a:rPr lang="zh-CN" altLang="es-E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zh-CN" altLang="en-US" dirty="0">
                <a:solidFill>
                  <a:schemeClr val="accent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标注出属性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和属性值。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endParaRPr lang="zh-CN" altLang="en-US" dirty="0">
              <a:effectLst/>
            </a:endParaRPr>
          </a:p>
          <a:p>
            <a:pPr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结合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分析方法指出回填的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具体细节 </a:t>
            </a:r>
          </a:p>
          <a:p>
            <a:pPr lvl="1"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在使用哪一个产生式归约时候进行的回填 </a:t>
            </a:r>
            <a:endParaRPr lang="zh-CN" altLang="en-US" dirty="0">
              <a:effectLst/>
            </a:endParaRPr>
          </a:p>
          <a:p>
            <a:pPr lvl="1"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用哪一个标号，回填了哪一个不完整的</a:t>
            </a:r>
            <a:r>
              <a:rPr lang="es-ES" altLang="zh-CN" dirty="0" err="1">
                <a:effectLst/>
                <a:latin typeface="Times New Roman" panose="02020603050405020304" pitchFamily="18" charset="0"/>
              </a:rPr>
              <a:t>goto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05668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D2667-37DB-33D7-D6DD-60059796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讲义PPT里的第</a:t>
            </a:r>
            <a:r>
              <a:rPr lang="en-US" altLang="zh-CN" dirty="0"/>
              <a:t>35</a:t>
            </a:r>
            <a:r>
              <a:rPr lang="zh-CN" altLang="en-US" dirty="0"/>
              <a:t>页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9DE-92F4-2E8B-E809-ABD673AC8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59584-4BB9-D265-4E11-01E15BAE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28" y="1311673"/>
            <a:ext cx="9878144" cy="52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34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850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1873268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279632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1873268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F23E0-E754-37EF-AB83-CBD3417E034B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074575-D748-405B-AD95-168AF89156E0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8482667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1873268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(203)</a:t>
            </a:r>
            <a:r>
              <a:rPr kumimoji="1"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(204)</a:t>
            </a:r>
            <a:r>
              <a:rPr kumimoji="1"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F23E0-E754-37EF-AB83-CBD3417E034B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074575-D748-405B-AD95-168AF89156E0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7FCD3A-4FCD-B9DB-DF6F-74AAF5308EDE}"/>
              </a:ext>
            </a:extLst>
          </p:cNvPr>
          <p:cNvSpPr txBox="1"/>
          <p:nvPr/>
        </p:nvSpPr>
        <p:spPr>
          <a:xfrm>
            <a:off x="9510151" y="3509688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={203}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={204}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FF0120-E882-7C14-DC87-4E21E5FF518E}"/>
              </a:ext>
            </a:extLst>
          </p:cNvPr>
          <p:cNvSpPr txBox="1"/>
          <p:nvPr/>
        </p:nvSpPr>
        <p:spPr>
          <a:xfrm>
            <a:off x="8989597" y="2913776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6750008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6363278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时回填，用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M2.instr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(203)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(204)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F23E0-E754-37EF-AB83-CBD3417E034B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074575-D748-405B-AD95-168AF89156E0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7FCD3A-4FCD-B9DB-DF6F-74AAF5308EDE}"/>
              </a:ext>
            </a:extLst>
          </p:cNvPr>
          <p:cNvSpPr txBox="1"/>
          <p:nvPr/>
        </p:nvSpPr>
        <p:spPr>
          <a:xfrm>
            <a:off x="9510151" y="3509688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={203}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={204}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FF0120-E882-7C14-DC87-4E21E5FF518E}"/>
              </a:ext>
            </a:extLst>
          </p:cNvPr>
          <p:cNvSpPr txBox="1"/>
          <p:nvPr/>
        </p:nvSpPr>
        <p:spPr>
          <a:xfrm>
            <a:off x="8989597" y="2913776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D37951-14C2-7ECD-0EEF-91B97EF0B752}"/>
              </a:ext>
            </a:extLst>
          </p:cNvPr>
          <p:cNvSpPr txBox="1"/>
          <p:nvPr/>
        </p:nvSpPr>
        <p:spPr>
          <a:xfrm>
            <a:off x="6323937" y="2194677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7271545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自定义 1">
      <a:majorFont>
        <a:latin typeface="Times New Roman"/>
        <a:ea typeface="黑体"/>
        <a:cs typeface="Helvetica"/>
      </a:majorFont>
      <a:minorFont>
        <a:latin typeface="Times New Roman"/>
        <a:ea typeface="宋体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3089</Words>
  <Application>Microsoft Macintosh PowerPoint</Application>
  <PresentationFormat>宽屏</PresentationFormat>
  <Paragraphs>485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楷体</vt:lpstr>
      <vt:lpstr>微软雅黑</vt:lpstr>
      <vt:lpstr>MicrosoftYaHei-Bold</vt:lpstr>
      <vt:lpstr>Arial</vt:lpstr>
      <vt:lpstr>Calibri</vt:lpstr>
      <vt:lpstr>Gill Sans MT</vt:lpstr>
      <vt:lpstr>Helvetica Neue</vt:lpstr>
      <vt:lpstr>Roboto Mono</vt:lpstr>
      <vt:lpstr>Times New Roman</vt:lpstr>
      <vt:lpstr>Office 主题</vt:lpstr>
      <vt:lpstr>PowerPoint 演示文稿</vt:lpstr>
      <vt:lpstr>作业</vt:lpstr>
      <vt:lpstr>HW4题目</vt:lpstr>
      <vt:lpstr>讲义PPT里的第35页</vt:lpstr>
      <vt:lpstr>HW4题目</vt:lpstr>
      <vt:lpstr>HW4题目</vt:lpstr>
      <vt:lpstr>HW4题目</vt:lpstr>
      <vt:lpstr>HW4题目</vt:lpstr>
      <vt:lpstr>HW4题目</vt:lpstr>
      <vt:lpstr>HW4题目</vt:lpstr>
      <vt:lpstr>HW4题目</vt:lpstr>
      <vt:lpstr>7.2c</vt:lpstr>
      <vt:lpstr>7.5</vt:lpstr>
      <vt:lpstr>7.5</vt:lpstr>
      <vt:lpstr>7.12</vt:lpstr>
      <vt:lpstr>7.12</vt:lpstr>
      <vt:lpstr>7.12</vt:lpstr>
      <vt:lpstr>7.12</vt:lpstr>
      <vt:lpstr>7.12</vt:lpstr>
      <vt:lpstr>7.12</vt:lpstr>
      <vt:lpstr>7.12</vt:lpstr>
      <vt:lpstr>8.1e</vt:lpstr>
      <vt:lpstr>8.2e</vt:lpstr>
      <vt:lpstr>8.6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Zevin King</cp:lastModifiedBy>
  <cp:revision>87</cp:revision>
  <dcterms:modified xsi:type="dcterms:W3CDTF">2024-01-10T13:50:21Z</dcterms:modified>
</cp:coreProperties>
</file>