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baseline="0" dirty="0"/>
              <a:t>Total Estimated Budget:</a:t>
            </a:r>
            <a:r>
              <a:rPr lang="en-US" sz="1862" b="0" i="0" u="none" strike="noStrike" baseline="0" dirty="0"/>
              <a:t> </a:t>
            </a:r>
            <a:r>
              <a:rPr lang="en-US" sz="1862" b="1" i="0" u="none" strike="noStrike" baseline="0" dirty="0"/>
              <a:t>$10 Million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Key allocations (million dollars)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Compliance &amp; Certifications</c:v>
                </c:pt>
                <c:pt idx="1">
                  <c:v>Business Continuity Solutions</c:v>
                </c:pt>
                <c:pt idx="2">
                  <c:v>Miscellaneous Expenses</c:v>
                </c:pt>
                <c:pt idx="3">
                  <c:v>Training Programs</c:v>
                </c:pt>
                <c:pt idx="4">
                  <c:v>Incident Response Tools</c:v>
                </c:pt>
                <c:pt idx="5">
                  <c:v>Hardware Upgrades</c:v>
                </c:pt>
                <c:pt idx="6">
                  <c:v>Continuous Monitoring Tools</c:v>
                </c:pt>
                <c:pt idx="7">
                  <c:v>Consulting Services</c:v>
                </c:pt>
                <c:pt idx="8">
                  <c:v>Software &amp; Tools</c:v>
                </c:pt>
                <c:pt idx="9">
                  <c:v>Personnel Costs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0.75</c:v>
                </c:pt>
                <c:pt idx="4">
                  <c:v>0.75</c:v>
                </c:pt>
                <c:pt idx="5">
                  <c:v>1</c:v>
                </c:pt>
                <c:pt idx="6">
                  <c:v>1</c:v>
                </c:pt>
                <c:pt idx="7">
                  <c:v>1.5</c:v>
                </c:pt>
                <c:pt idx="8">
                  <c:v>2.5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5-0047-9AC1-5EF769EC6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4725728"/>
        <c:axId val="1704727440"/>
      </c:barChart>
      <c:catAx>
        <c:axId val="1704725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27440"/>
        <c:crosses val="autoZero"/>
        <c:auto val="1"/>
        <c:lblAlgn val="ctr"/>
        <c:lblOffset val="100"/>
        <c:noMultiLvlLbl val="0"/>
      </c:catAx>
      <c:valAx>
        <c:axId val="170472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725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6DA31-971A-9149-B79C-01774C41B3C8}" type="doc">
      <dgm:prSet loTypeId="urn:microsoft.com/office/officeart/2005/8/layout/cycle4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937933-1627-1D4E-827E-0F45780D4489}">
      <dgm:prSet/>
      <dgm:spPr/>
      <dgm:t>
        <a:bodyPr/>
        <a:lstStyle/>
        <a:p>
          <a:r>
            <a:rPr lang="en-US" b="1" dirty="0"/>
            <a:t>Phase 1: Foundation Building</a:t>
          </a:r>
        </a:p>
        <a:p>
          <a:r>
            <a:rPr lang="en-US" b="1" dirty="0"/>
            <a:t>(Months 1-3)</a:t>
          </a:r>
          <a:endParaRPr lang="en-US" dirty="0"/>
        </a:p>
      </dgm:t>
    </dgm:pt>
    <dgm:pt modelId="{CC80F2FE-8C1B-294A-82C4-01A09FA9DDA2}" type="parTrans" cxnId="{ADEB97DA-98F1-7E49-9F54-66F3D4AAF7B3}">
      <dgm:prSet/>
      <dgm:spPr/>
      <dgm:t>
        <a:bodyPr/>
        <a:lstStyle/>
        <a:p>
          <a:endParaRPr lang="en-US"/>
        </a:p>
      </dgm:t>
    </dgm:pt>
    <dgm:pt modelId="{0B5DB2F7-5088-E542-A036-9009FD7850C9}" type="sibTrans" cxnId="{ADEB97DA-98F1-7E49-9F54-66F3D4AAF7B3}">
      <dgm:prSet/>
      <dgm:spPr/>
      <dgm:t>
        <a:bodyPr/>
        <a:lstStyle/>
        <a:p>
          <a:endParaRPr lang="en-US"/>
        </a:p>
      </dgm:t>
    </dgm:pt>
    <dgm:pt modelId="{660B48E6-DEA0-BD42-A35C-218CA33FAE7D}">
      <dgm:prSet custT="1"/>
      <dgm:spPr/>
      <dgm:t>
        <a:bodyPr/>
        <a:lstStyle/>
        <a:p>
          <a:endParaRPr lang="en-US" sz="1900" kern="1200" dirty="0"/>
        </a:p>
      </dgm:t>
    </dgm:pt>
    <dgm:pt modelId="{2351F63E-2063-AE4A-89E4-9E39DCB30624}" type="parTrans" cxnId="{ECF9AD2C-7D1E-AB4C-83A6-06EC75F8AB7D}">
      <dgm:prSet/>
      <dgm:spPr/>
      <dgm:t>
        <a:bodyPr/>
        <a:lstStyle/>
        <a:p>
          <a:endParaRPr lang="en-US"/>
        </a:p>
      </dgm:t>
    </dgm:pt>
    <dgm:pt modelId="{C979DC88-D960-8045-8AA3-3F9A1A45B0B9}" type="sibTrans" cxnId="{ECF9AD2C-7D1E-AB4C-83A6-06EC75F8AB7D}">
      <dgm:prSet/>
      <dgm:spPr/>
      <dgm:t>
        <a:bodyPr/>
        <a:lstStyle/>
        <a:p>
          <a:endParaRPr lang="en-US"/>
        </a:p>
      </dgm:t>
    </dgm:pt>
    <dgm:pt modelId="{75B96C9E-7925-074B-8317-62D8DBC31FCA}">
      <dgm:prSet/>
      <dgm:spPr/>
      <dgm:t>
        <a:bodyPr/>
        <a:lstStyle/>
        <a:p>
          <a:endParaRPr lang="en-US" dirty="0"/>
        </a:p>
      </dgm:t>
    </dgm:pt>
    <dgm:pt modelId="{BA86D87D-9082-6140-A710-708A24803093}" type="parTrans" cxnId="{8A1D5AE5-54DF-FA40-8C3A-B981BF87173D}">
      <dgm:prSet/>
      <dgm:spPr/>
      <dgm:t>
        <a:bodyPr/>
        <a:lstStyle/>
        <a:p>
          <a:endParaRPr lang="en-US"/>
        </a:p>
      </dgm:t>
    </dgm:pt>
    <dgm:pt modelId="{843F4CDC-49DC-A547-BDA8-AFB766BEC315}" type="sibTrans" cxnId="{8A1D5AE5-54DF-FA40-8C3A-B981BF87173D}">
      <dgm:prSet/>
      <dgm:spPr/>
      <dgm:t>
        <a:bodyPr/>
        <a:lstStyle/>
        <a:p>
          <a:endParaRPr lang="en-US"/>
        </a:p>
      </dgm:t>
    </dgm:pt>
    <dgm:pt modelId="{8B755379-373C-E84F-8B0C-C55736E28F83}">
      <dgm:prSet/>
      <dgm:spPr/>
      <dgm:t>
        <a:bodyPr/>
        <a:lstStyle/>
        <a:p>
          <a:endParaRPr lang="en-US" dirty="0"/>
        </a:p>
      </dgm:t>
    </dgm:pt>
    <dgm:pt modelId="{894B3284-968D-3840-83C7-99E430854989}" type="parTrans" cxnId="{7D000F2A-02C9-7E4E-A66B-AB9E594492A4}">
      <dgm:prSet/>
      <dgm:spPr/>
      <dgm:t>
        <a:bodyPr/>
        <a:lstStyle/>
        <a:p>
          <a:endParaRPr lang="en-US"/>
        </a:p>
      </dgm:t>
    </dgm:pt>
    <dgm:pt modelId="{02F5B5A0-B529-0047-AB7C-0C3952B5856F}" type="sibTrans" cxnId="{7D000F2A-02C9-7E4E-A66B-AB9E594492A4}">
      <dgm:prSet/>
      <dgm:spPr/>
      <dgm:t>
        <a:bodyPr/>
        <a:lstStyle/>
        <a:p>
          <a:endParaRPr lang="en-US"/>
        </a:p>
      </dgm:t>
    </dgm:pt>
    <dgm:pt modelId="{128A9C83-3E76-C64A-BCA4-DE74ADC1F01A}">
      <dgm:prSet/>
      <dgm:spPr/>
      <dgm:t>
        <a:bodyPr/>
        <a:lstStyle/>
        <a:p>
          <a:endParaRPr lang="en-US" dirty="0"/>
        </a:p>
      </dgm:t>
    </dgm:pt>
    <dgm:pt modelId="{3C7ADDA9-FF73-2048-A706-D32E9EA52469}" type="parTrans" cxnId="{8ECE8566-21DE-BB41-B989-DA70BD2D5BFB}">
      <dgm:prSet/>
      <dgm:spPr/>
      <dgm:t>
        <a:bodyPr/>
        <a:lstStyle/>
        <a:p>
          <a:endParaRPr lang="en-US"/>
        </a:p>
      </dgm:t>
    </dgm:pt>
    <dgm:pt modelId="{E3FF1849-0288-A24A-B521-CB19005BC642}" type="sibTrans" cxnId="{8ECE8566-21DE-BB41-B989-DA70BD2D5BFB}">
      <dgm:prSet/>
      <dgm:spPr/>
      <dgm:t>
        <a:bodyPr/>
        <a:lstStyle/>
        <a:p>
          <a:endParaRPr lang="en-US"/>
        </a:p>
      </dgm:t>
    </dgm:pt>
    <dgm:pt modelId="{5963FBB9-50D1-B247-B25F-055DE9577210}">
      <dgm:prSet/>
      <dgm:spPr/>
      <dgm:t>
        <a:bodyPr/>
        <a:lstStyle/>
        <a:p>
          <a:endParaRPr lang="en-US"/>
        </a:p>
      </dgm:t>
    </dgm:pt>
    <dgm:pt modelId="{6D999CCF-480C-A949-BD08-1681038CD895}" type="parTrans" cxnId="{E141C618-74F7-BE4F-825F-7E137DCEA4C9}">
      <dgm:prSet/>
      <dgm:spPr/>
      <dgm:t>
        <a:bodyPr/>
        <a:lstStyle/>
        <a:p>
          <a:endParaRPr lang="en-US"/>
        </a:p>
      </dgm:t>
    </dgm:pt>
    <dgm:pt modelId="{136EEF24-1DD7-BC4F-821D-60601650604E}" type="sibTrans" cxnId="{E141C618-74F7-BE4F-825F-7E137DCEA4C9}">
      <dgm:prSet/>
      <dgm:spPr/>
      <dgm:t>
        <a:bodyPr/>
        <a:lstStyle/>
        <a:p>
          <a:endParaRPr lang="en-US"/>
        </a:p>
      </dgm:t>
    </dgm:pt>
    <dgm:pt modelId="{723B38D9-1489-F547-9530-895E63DD3DC3}">
      <dgm:prSet/>
      <dgm:spPr/>
      <dgm:t>
        <a:bodyPr/>
        <a:lstStyle/>
        <a:p>
          <a:endParaRPr lang="en-US"/>
        </a:p>
      </dgm:t>
    </dgm:pt>
    <dgm:pt modelId="{3B006696-288D-7845-B3A2-34C3DFE91607}" type="parTrans" cxnId="{BAD39F12-C6D8-EA40-B395-8E34465C2D19}">
      <dgm:prSet/>
      <dgm:spPr/>
      <dgm:t>
        <a:bodyPr/>
        <a:lstStyle/>
        <a:p>
          <a:endParaRPr lang="en-US"/>
        </a:p>
      </dgm:t>
    </dgm:pt>
    <dgm:pt modelId="{44303290-0255-4940-9E1C-45FCE1A7FB03}" type="sibTrans" cxnId="{BAD39F12-C6D8-EA40-B395-8E34465C2D19}">
      <dgm:prSet/>
      <dgm:spPr/>
      <dgm:t>
        <a:bodyPr/>
        <a:lstStyle/>
        <a:p>
          <a:endParaRPr lang="en-US"/>
        </a:p>
      </dgm:t>
    </dgm:pt>
    <dgm:pt modelId="{4CB8DA15-1231-CF42-8D0F-703B275CFF92}">
      <dgm:prSet/>
      <dgm:spPr/>
      <dgm:t>
        <a:bodyPr/>
        <a:lstStyle/>
        <a:p>
          <a:endParaRPr lang="en-US"/>
        </a:p>
      </dgm:t>
    </dgm:pt>
    <dgm:pt modelId="{03998EB2-1262-D34F-B67B-A607F8BA5675}" type="parTrans" cxnId="{48E74269-188A-A44C-A21E-2BD4E4DC8373}">
      <dgm:prSet/>
      <dgm:spPr/>
      <dgm:t>
        <a:bodyPr/>
        <a:lstStyle/>
        <a:p>
          <a:endParaRPr lang="en-US"/>
        </a:p>
      </dgm:t>
    </dgm:pt>
    <dgm:pt modelId="{8F22B3D0-705E-D543-8D16-43175F9637C7}" type="sibTrans" cxnId="{48E74269-188A-A44C-A21E-2BD4E4DC8373}">
      <dgm:prSet/>
      <dgm:spPr/>
      <dgm:t>
        <a:bodyPr/>
        <a:lstStyle/>
        <a:p>
          <a:endParaRPr lang="en-US"/>
        </a:p>
      </dgm:t>
    </dgm:pt>
    <dgm:pt modelId="{3FE0812C-DCC9-8541-8430-B63F9A92ED9C}">
      <dgm:prSet/>
      <dgm:spPr/>
      <dgm:t>
        <a:bodyPr/>
        <a:lstStyle/>
        <a:p>
          <a:endParaRPr lang="en-US"/>
        </a:p>
      </dgm:t>
    </dgm:pt>
    <dgm:pt modelId="{E6AC9872-0037-474C-B98A-BA9FFF38FC31}" type="parTrans" cxnId="{1C46A451-D6DC-2547-9F97-B7EB15A46F5C}">
      <dgm:prSet/>
      <dgm:spPr/>
      <dgm:t>
        <a:bodyPr/>
        <a:lstStyle/>
        <a:p>
          <a:endParaRPr lang="en-US"/>
        </a:p>
      </dgm:t>
    </dgm:pt>
    <dgm:pt modelId="{3781875D-DE5B-5B4C-90C8-D3906C31607E}" type="sibTrans" cxnId="{1C46A451-D6DC-2547-9F97-B7EB15A46F5C}">
      <dgm:prSet/>
      <dgm:spPr/>
      <dgm:t>
        <a:bodyPr/>
        <a:lstStyle/>
        <a:p>
          <a:endParaRPr lang="en-US"/>
        </a:p>
      </dgm:t>
    </dgm:pt>
    <dgm:pt modelId="{33CD8E75-C6AE-9640-ACA7-974883349EB7}">
      <dgm:prSet custT="1"/>
      <dgm:spPr/>
      <dgm:t>
        <a:bodyPr/>
        <a:lstStyle/>
        <a:p>
          <a:pPr algn="r"/>
          <a:r>
            <a:rPr lang="en-US" sz="1400" dirty="0"/>
            <a:t>Develop key security policies</a:t>
          </a:r>
        </a:p>
      </dgm:t>
    </dgm:pt>
    <dgm:pt modelId="{63F0E80D-F839-2246-AB52-9B6AF539E2AA}" type="sibTrans" cxnId="{C93B62F8-0E62-F542-971D-5EF77AA3E648}">
      <dgm:prSet/>
      <dgm:spPr/>
      <dgm:t>
        <a:bodyPr/>
        <a:lstStyle/>
        <a:p>
          <a:endParaRPr lang="en-US"/>
        </a:p>
      </dgm:t>
    </dgm:pt>
    <dgm:pt modelId="{00F9CFD6-CB87-FA4F-B2A8-A3A1F74F245A}" type="parTrans" cxnId="{C93B62F8-0E62-F542-971D-5EF77AA3E648}">
      <dgm:prSet/>
      <dgm:spPr/>
      <dgm:t>
        <a:bodyPr/>
        <a:lstStyle/>
        <a:p>
          <a:endParaRPr lang="en-US"/>
        </a:p>
      </dgm:t>
    </dgm:pt>
    <dgm:pt modelId="{119ED4D0-1683-BD42-B297-DD9373BDBAA2}">
      <dgm:prSet custT="1"/>
      <dgm:spPr/>
      <dgm:t>
        <a:bodyPr/>
        <a:lstStyle/>
        <a:p>
          <a:pPr algn="r"/>
          <a:r>
            <a:rPr lang="en-US" sz="1400" dirty="0"/>
            <a:t>Launch employee training programs</a:t>
          </a:r>
        </a:p>
      </dgm:t>
    </dgm:pt>
    <dgm:pt modelId="{25067D66-8553-A145-A76B-615E022556D2}" type="sibTrans" cxnId="{7DC40E19-2C9C-FC44-ABCB-57DEEC8B9388}">
      <dgm:prSet/>
      <dgm:spPr/>
      <dgm:t>
        <a:bodyPr/>
        <a:lstStyle/>
        <a:p>
          <a:endParaRPr lang="en-US"/>
        </a:p>
      </dgm:t>
    </dgm:pt>
    <dgm:pt modelId="{057FAA0A-D663-A246-8B4E-01FFF0972ECD}" type="parTrans" cxnId="{7DC40E19-2C9C-FC44-ABCB-57DEEC8B9388}">
      <dgm:prSet/>
      <dgm:spPr/>
      <dgm:t>
        <a:bodyPr/>
        <a:lstStyle/>
        <a:p>
          <a:endParaRPr lang="en-US"/>
        </a:p>
      </dgm:t>
    </dgm:pt>
    <dgm:pt modelId="{F683C348-0FCB-9045-AAC7-E6E16F289743}">
      <dgm:prSet custT="1"/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400" dirty="0"/>
            <a:t>    Implement basic security controls</a:t>
          </a:r>
        </a:p>
      </dgm:t>
    </dgm:pt>
    <dgm:pt modelId="{E4B28383-10D7-A14F-8F2B-F14B0B00F9C1}" type="parTrans" cxnId="{36EE2580-75E7-7A45-AC04-3D497C92D193}">
      <dgm:prSet/>
      <dgm:spPr/>
      <dgm:t>
        <a:bodyPr/>
        <a:lstStyle/>
        <a:p>
          <a:endParaRPr lang="en-US"/>
        </a:p>
      </dgm:t>
    </dgm:pt>
    <dgm:pt modelId="{515D4F21-26EC-4B47-969C-1E2114B8A89A}" type="sibTrans" cxnId="{36EE2580-75E7-7A45-AC04-3D497C92D193}">
      <dgm:prSet/>
      <dgm:spPr/>
      <dgm:t>
        <a:bodyPr/>
        <a:lstStyle/>
        <a:p>
          <a:endParaRPr lang="en-US"/>
        </a:p>
      </dgm:t>
    </dgm:pt>
    <dgm:pt modelId="{69A0B92D-01D1-C644-810E-6F43F5CFEE6D}">
      <dgm:prSet/>
      <dgm:spPr/>
      <dgm:t>
        <a:bodyPr/>
        <a:lstStyle/>
        <a:p>
          <a:endParaRPr lang="en-US"/>
        </a:p>
      </dgm:t>
    </dgm:pt>
    <dgm:pt modelId="{7807A3D0-A671-CE47-A398-4293E1D87E48}" type="parTrans" cxnId="{FDD4B9AD-9347-954E-BC8E-8EC979C575B7}">
      <dgm:prSet/>
      <dgm:spPr/>
      <dgm:t>
        <a:bodyPr/>
        <a:lstStyle/>
        <a:p>
          <a:endParaRPr lang="en-US"/>
        </a:p>
      </dgm:t>
    </dgm:pt>
    <dgm:pt modelId="{A061860D-CB50-BF44-9B8A-C167268B0A09}" type="sibTrans" cxnId="{FDD4B9AD-9347-954E-BC8E-8EC979C575B7}">
      <dgm:prSet/>
      <dgm:spPr/>
      <dgm:t>
        <a:bodyPr/>
        <a:lstStyle/>
        <a:p>
          <a:endParaRPr lang="en-US"/>
        </a:p>
      </dgm:t>
    </dgm:pt>
    <dgm:pt modelId="{84127764-232A-0742-AB9B-DD7295647589}" type="pres">
      <dgm:prSet presAssocID="{FC86DA31-971A-9149-B79C-01774C41B3C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EED2A76-2BE7-1641-B343-3693CC19C9D1}" type="pres">
      <dgm:prSet presAssocID="{FC86DA31-971A-9149-B79C-01774C41B3C8}" presName="children" presStyleCnt="0"/>
      <dgm:spPr/>
    </dgm:pt>
    <dgm:pt modelId="{46CFE946-CF95-DB43-A703-E3B1B4574185}" type="pres">
      <dgm:prSet presAssocID="{FC86DA31-971A-9149-B79C-01774C41B3C8}" presName="child1group" presStyleCnt="0"/>
      <dgm:spPr/>
    </dgm:pt>
    <dgm:pt modelId="{5377EBC4-65C1-A948-98C5-EA8E5E1205E1}" type="pres">
      <dgm:prSet presAssocID="{FC86DA31-971A-9149-B79C-01774C41B3C8}" presName="child1" presStyleLbl="bgAcc1" presStyleIdx="0" presStyleCnt="4"/>
      <dgm:spPr/>
    </dgm:pt>
    <dgm:pt modelId="{7D0CD6B6-03CE-6049-94EC-86E207B414E6}" type="pres">
      <dgm:prSet presAssocID="{FC86DA31-971A-9149-B79C-01774C41B3C8}" presName="child1Text" presStyleLbl="bgAcc1" presStyleIdx="0" presStyleCnt="4">
        <dgm:presLayoutVars>
          <dgm:bulletEnabled val="1"/>
        </dgm:presLayoutVars>
      </dgm:prSet>
      <dgm:spPr/>
    </dgm:pt>
    <dgm:pt modelId="{44CFDE29-EE47-DB4A-85FC-DBDE2988CE40}" type="pres">
      <dgm:prSet presAssocID="{FC86DA31-971A-9149-B79C-01774C41B3C8}" presName="child2group" presStyleCnt="0"/>
      <dgm:spPr/>
    </dgm:pt>
    <dgm:pt modelId="{C81AC6BD-122F-1A46-AD50-636B27535AB4}" type="pres">
      <dgm:prSet presAssocID="{FC86DA31-971A-9149-B79C-01774C41B3C8}" presName="child2" presStyleLbl="bgAcc1" presStyleIdx="1" presStyleCnt="4" custScaleX="105708" custLinFactNeighborX="1542" custLinFactNeighborY="-381"/>
      <dgm:spPr/>
    </dgm:pt>
    <dgm:pt modelId="{1D3746A1-35A4-314B-B9BB-4BEE460467EE}" type="pres">
      <dgm:prSet presAssocID="{FC86DA31-971A-9149-B79C-01774C41B3C8}" presName="child2Text" presStyleLbl="bgAcc1" presStyleIdx="1" presStyleCnt="4">
        <dgm:presLayoutVars>
          <dgm:bulletEnabled val="1"/>
        </dgm:presLayoutVars>
      </dgm:prSet>
      <dgm:spPr/>
    </dgm:pt>
    <dgm:pt modelId="{97E0998F-22F6-8A4D-85CA-9E1C4CF40E8C}" type="pres">
      <dgm:prSet presAssocID="{FC86DA31-971A-9149-B79C-01774C41B3C8}" presName="child3group" presStyleCnt="0"/>
      <dgm:spPr/>
    </dgm:pt>
    <dgm:pt modelId="{9E1B11E9-8B9F-6D40-9A53-625AAA910D22}" type="pres">
      <dgm:prSet presAssocID="{FC86DA31-971A-9149-B79C-01774C41B3C8}" presName="child3" presStyleLbl="bgAcc1" presStyleIdx="2" presStyleCnt="4"/>
      <dgm:spPr/>
    </dgm:pt>
    <dgm:pt modelId="{79161158-A795-6A40-B1A9-B4DDA6F7FCFD}" type="pres">
      <dgm:prSet presAssocID="{FC86DA31-971A-9149-B79C-01774C41B3C8}" presName="child3Text" presStyleLbl="bgAcc1" presStyleIdx="2" presStyleCnt="4">
        <dgm:presLayoutVars>
          <dgm:bulletEnabled val="1"/>
        </dgm:presLayoutVars>
      </dgm:prSet>
      <dgm:spPr/>
    </dgm:pt>
    <dgm:pt modelId="{1DA0EDC4-2043-D54E-B85D-A1D0A7AD3BB5}" type="pres">
      <dgm:prSet presAssocID="{FC86DA31-971A-9149-B79C-01774C41B3C8}" presName="child4group" presStyleCnt="0"/>
      <dgm:spPr/>
    </dgm:pt>
    <dgm:pt modelId="{319E6290-3CB2-494A-8B0A-8EE9A7DD907D}" type="pres">
      <dgm:prSet presAssocID="{FC86DA31-971A-9149-B79C-01774C41B3C8}" presName="child4" presStyleLbl="bgAcc1" presStyleIdx="3" presStyleCnt="4"/>
      <dgm:spPr/>
    </dgm:pt>
    <dgm:pt modelId="{E3CFB38A-DAEF-C14E-B91B-F620A528D4C4}" type="pres">
      <dgm:prSet presAssocID="{FC86DA31-971A-9149-B79C-01774C41B3C8}" presName="child4Text" presStyleLbl="bgAcc1" presStyleIdx="3" presStyleCnt="4">
        <dgm:presLayoutVars>
          <dgm:bulletEnabled val="1"/>
        </dgm:presLayoutVars>
      </dgm:prSet>
      <dgm:spPr/>
    </dgm:pt>
    <dgm:pt modelId="{21FA0134-A680-C840-95AC-00AB6E9AA63E}" type="pres">
      <dgm:prSet presAssocID="{FC86DA31-971A-9149-B79C-01774C41B3C8}" presName="childPlaceholder" presStyleCnt="0"/>
      <dgm:spPr/>
    </dgm:pt>
    <dgm:pt modelId="{A9402393-3CBB-4F4F-A937-DE39D19D0CB2}" type="pres">
      <dgm:prSet presAssocID="{FC86DA31-971A-9149-B79C-01774C41B3C8}" presName="circle" presStyleCnt="0"/>
      <dgm:spPr/>
    </dgm:pt>
    <dgm:pt modelId="{22E23ACD-3FC5-C845-8966-F80AEFCDA5A9}" type="pres">
      <dgm:prSet presAssocID="{FC86DA31-971A-9149-B79C-01774C41B3C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37E4F83-D6B8-4042-AA40-922EB118E50E}" type="pres">
      <dgm:prSet presAssocID="{FC86DA31-971A-9149-B79C-01774C41B3C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038606A-EE6B-3F4E-A5D7-044352CE895F}" type="pres">
      <dgm:prSet presAssocID="{FC86DA31-971A-9149-B79C-01774C41B3C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052EAB6-052E-E04C-A9AB-60886998BE6F}" type="pres">
      <dgm:prSet presAssocID="{FC86DA31-971A-9149-B79C-01774C41B3C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C44BF34-BFE6-5C46-A583-9E9A453E5D91}" type="pres">
      <dgm:prSet presAssocID="{FC86DA31-971A-9149-B79C-01774C41B3C8}" presName="quadrantPlaceholder" presStyleCnt="0"/>
      <dgm:spPr/>
    </dgm:pt>
    <dgm:pt modelId="{5D65EA62-30E0-4347-9418-AD0C61CBF54A}" type="pres">
      <dgm:prSet presAssocID="{FC86DA31-971A-9149-B79C-01774C41B3C8}" presName="center1" presStyleLbl="fgShp" presStyleIdx="0" presStyleCnt="2"/>
      <dgm:spPr/>
    </dgm:pt>
    <dgm:pt modelId="{F6062713-AFB6-2B40-8B15-9E66A8B7D9BB}" type="pres">
      <dgm:prSet presAssocID="{FC86DA31-971A-9149-B79C-01774C41B3C8}" presName="center2" presStyleLbl="fgShp" presStyleIdx="1" presStyleCnt="2"/>
      <dgm:spPr/>
    </dgm:pt>
  </dgm:ptLst>
  <dgm:cxnLst>
    <dgm:cxn modelId="{FEBF9D05-DACC-2B48-AE09-BE583862DF6D}" type="presOf" srcId="{3FE0812C-DCC9-8541-8430-B63F9A92ED9C}" destId="{5377EBC4-65C1-A948-98C5-EA8E5E1205E1}" srcOrd="0" destOrd="0" presId="urn:microsoft.com/office/officeart/2005/8/layout/cycle4"/>
    <dgm:cxn modelId="{0D2C2E08-2F62-A441-A7DF-277C7074586E}" type="presOf" srcId="{FC86DA31-971A-9149-B79C-01774C41B3C8}" destId="{84127764-232A-0742-AB9B-DD7295647589}" srcOrd="0" destOrd="0" presId="urn:microsoft.com/office/officeart/2005/8/layout/cycle4"/>
    <dgm:cxn modelId="{BAD39F12-C6D8-EA40-B395-8E34465C2D19}" srcId="{FC86DA31-971A-9149-B79C-01774C41B3C8}" destId="{723B38D9-1489-F547-9530-895E63DD3DC3}" srcOrd="5" destOrd="0" parTransId="{3B006696-288D-7845-B3A2-34C3DFE91607}" sibTransId="{44303290-0255-4940-9E1C-45FCE1A7FB03}"/>
    <dgm:cxn modelId="{86C75417-8023-7749-A500-18419A83204A}" type="presOf" srcId="{660B48E6-DEA0-BD42-A35C-218CA33FAE7D}" destId="{A37E4F83-D6B8-4042-AA40-922EB118E50E}" srcOrd="0" destOrd="0" presId="urn:microsoft.com/office/officeart/2005/8/layout/cycle4"/>
    <dgm:cxn modelId="{E141C618-74F7-BE4F-825F-7E137DCEA4C9}" srcId="{FC86DA31-971A-9149-B79C-01774C41B3C8}" destId="{5963FBB9-50D1-B247-B25F-055DE9577210}" srcOrd="4" destOrd="0" parTransId="{6D999CCF-480C-A949-BD08-1681038CD895}" sibTransId="{136EEF24-1DD7-BC4F-821D-60601650604E}"/>
    <dgm:cxn modelId="{7DC40E19-2C9C-FC44-ABCB-57DEEC8B9388}" srcId="{660B48E6-DEA0-BD42-A35C-218CA33FAE7D}" destId="{119ED4D0-1683-BD42-B297-DD9373BDBAA2}" srcOrd="1" destOrd="0" parTransId="{057FAA0A-D663-A246-8B4E-01FFF0972ECD}" sibTransId="{25067D66-8553-A145-A76B-615E022556D2}"/>
    <dgm:cxn modelId="{7D000F2A-02C9-7E4E-A66B-AB9E594492A4}" srcId="{FC86DA31-971A-9149-B79C-01774C41B3C8}" destId="{8B755379-373C-E84F-8B0C-C55736E28F83}" srcOrd="3" destOrd="0" parTransId="{894B3284-968D-3840-83C7-99E430854989}" sibTransId="{02F5B5A0-B529-0047-AB7C-0C3952B5856F}"/>
    <dgm:cxn modelId="{ECF9AD2C-7D1E-AB4C-83A6-06EC75F8AB7D}" srcId="{FC86DA31-971A-9149-B79C-01774C41B3C8}" destId="{660B48E6-DEA0-BD42-A35C-218CA33FAE7D}" srcOrd="1" destOrd="0" parTransId="{2351F63E-2063-AE4A-89E4-9E39DCB30624}" sibTransId="{C979DC88-D960-8045-8AA3-3F9A1A45B0B9}"/>
    <dgm:cxn modelId="{DE8DC14A-8213-E049-89A7-28A2CA1AB4BA}" type="presOf" srcId="{128A9C83-3E76-C64A-BCA4-DE74ADC1F01A}" destId="{319E6290-3CB2-494A-8B0A-8EE9A7DD907D}" srcOrd="0" destOrd="0" presId="urn:microsoft.com/office/officeart/2005/8/layout/cycle4"/>
    <dgm:cxn modelId="{1C46A451-D6DC-2547-9F97-B7EB15A46F5C}" srcId="{EC937933-1627-1D4E-827E-0F45780D4489}" destId="{3FE0812C-DCC9-8541-8430-B63F9A92ED9C}" srcOrd="0" destOrd="0" parTransId="{E6AC9872-0037-474C-B98A-BA9FFF38FC31}" sibTransId="{3781875D-DE5B-5B4C-90C8-D3906C31607E}"/>
    <dgm:cxn modelId="{ECBD4D5D-51C9-4043-93AF-6D67FD74A510}" type="presOf" srcId="{119ED4D0-1683-BD42-B297-DD9373BDBAA2}" destId="{1D3746A1-35A4-314B-B9BB-4BEE460467EE}" srcOrd="1" destOrd="1" presId="urn:microsoft.com/office/officeart/2005/8/layout/cycle4"/>
    <dgm:cxn modelId="{8ECE8566-21DE-BB41-B989-DA70BD2D5BFB}" srcId="{8B755379-373C-E84F-8B0C-C55736E28F83}" destId="{128A9C83-3E76-C64A-BCA4-DE74ADC1F01A}" srcOrd="0" destOrd="0" parTransId="{3C7ADDA9-FF73-2048-A706-D32E9EA52469}" sibTransId="{E3FF1849-0288-A24A-B521-CB19005BC642}"/>
    <dgm:cxn modelId="{42866E68-CD1C-F940-8C82-FE610D6FC361}" type="presOf" srcId="{75B96C9E-7925-074B-8317-62D8DBC31FCA}" destId="{5038606A-EE6B-3F4E-A5D7-044352CE895F}" srcOrd="0" destOrd="0" presId="urn:microsoft.com/office/officeart/2005/8/layout/cycle4"/>
    <dgm:cxn modelId="{48E74269-188A-A44C-A21E-2BD4E4DC8373}" srcId="{FC86DA31-971A-9149-B79C-01774C41B3C8}" destId="{4CB8DA15-1231-CF42-8D0F-703B275CFF92}" srcOrd="6" destOrd="0" parTransId="{03998EB2-1262-D34F-B67B-A607F8BA5675}" sibTransId="{8F22B3D0-705E-D543-8D16-43175F9637C7}"/>
    <dgm:cxn modelId="{DB4BEF6A-89A2-C644-995D-9487CCE1A9D6}" type="presOf" srcId="{EC937933-1627-1D4E-827E-0F45780D4489}" destId="{22E23ACD-3FC5-C845-8966-F80AEFCDA5A9}" srcOrd="0" destOrd="0" presId="urn:microsoft.com/office/officeart/2005/8/layout/cycle4"/>
    <dgm:cxn modelId="{744CC07D-9A87-4D47-B0A4-1A9168B4A4AD}" type="presOf" srcId="{8B755379-373C-E84F-8B0C-C55736E28F83}" destId="{C052EAB6-052E-E04C-A9AB-60886998BE6F}" srcOrd="0" destOrd="0" presId="urn:microsoft.com/office/officeart/2005/8/layout/cycle4"/>
    <dgm:cxn modelId="{36EE2580-75E7-7A45-AC04-3D497C92D193}" srcId="{660B48E6-DEA0-BD42-A35C-218CA33FAE7D}" destId="{F683C348-0FCB-9045-AAC7-E6E16F289743}" srcOrd="2" destOrd="0" parTransId="{E4B28383-10D7-A14F-8F2B-F14B0B00F9C1}" sibTransId="{515D4F21-26EC-4B47-969C-1E2114B8A89A}"/>
    <dgm:cxn modelId="{A27E1A88-58F0-9943-A319-ADC68C1D08E5}" type="presOf" srcId="{33CD8E75-C6AE-9640-ACA7-974883349EB7}" destId="{C81AC6BD-122F-1A46-AD50-636B27535AB4}" srcOrd="0" destOrd="0" presId="urn:microsoft.com/office/officeart/2005/8/layout/cycle4"/>
    <dgm:cxn modelId="{EB691298-3F2E-4643-BE3B-92F11F30A5DF}" type="presOf" srcId="{128A9C83-3E76-C64A-BCA4-DE74ADC1F01A}" destId="{E3CFB38A-DAEF-C14E-B91B-F620A528D4C4}" srcOrd="1" destOrd="0" presId="urn:microsoft.com/office/officeart/2005/8/layout/cycle4"/>
    <dgm:cxn modelId="{33E1B99C-1A4D-264B-AE6A-23C7246B6019}" type="presOf" srcId="{F683C348-0FCB-9045-AAC7-E6E16F289743}" destId="{C81AC6BD-122F-1A46-AD50-636B27535AB4}" srcOrd="0" destOrd="2" presId="urn:microsoft.com/office/officeart/2005/8/layout/cycle4"/>
    <dgm:cxn modelId="{FA76D79E-3EC6-764F-B9A7-90E99234ADC6}" type="presOf" srcId="{33CD8E75-C6AE-9640-ACA7-974883349EB7}" destId="{1D3746A1-35A4-314B-B9BB-4BEE460467EE}" srcOrd="1" destOrd="0" presId="urn:microsoft.com/office/officeart/2005/8/layout/cycle4"/>
    <dgm:cxn modelId="{8D66BAA5-1053-D244-95ED-658F752EE73D}" type="presOf" srcId="{3FE0812C-DCC9-8541-8430-B63F9A92ED9C}" destId="{7D0CD6B6-03CE-6049-94EC-86E207B414E6}" srcOrd="1" destOrd="0" presId="urn:microsoft.com/office/officeart/2005/8/layout/cycle4"/>
    <dgm:cxn modelId="{D2A636A7-9CAA-9F4B-B565-A22F916A3E88}" type="presOf" srcId="{69A0B92D-01D1-C644-810E-6F43F5CFEE6D}" destId="{79161158-A795-6A40-B1A9-B4DDA6F7FCFD}" srcOrd="1" destOrd="0" presId="urn:microsoft.com/office/officeart/2005/8/layout/cycle4"/>
    <dgm:cxn modelId="{FDD4B9AD-9347-954E-BC8E-8EC979C575B7}" srcId="{75B96C9E-7925-074B-8317-62D8DBC31FCA}" destId="{69A0B92D-01D1-C644-810E-6F43F5CFEE6D}" srcOrd="0" destOrd="0" parTransId="{7807A3D0-A671-CE47-A398-4293E1D87E48}" sibTransId="{A061860D-CB50-BF44-9B8A-C167268B0A09}"/>
    <dgm:cxn modelId="{717CA3C4-0673-9E46-832D-283766CEB6FA}" type="presOf" srcId="{119ED4D0-1683-BD42-B297-DD9373BDBAA2}" destId="{C81AC6BD-122F-1A46-AD50-636B27535AB4}" srcOrd="0" destOrd="1" presId="urn:microsoft.com/office/officeart/2005/8/layout/cycle4"/>
    <dgm:cxn modelId="{6CF24AD1-39F4-4E4A-AE32-2324C7CCFD6E}" type="presOf" srcId="{69A0B92D-01D1-C644-810E-6F43F5CFEE6D}" destId="{9E1B11E9-8B9F-6D40-9A53-625AAA910D22}" srcOrd="0" destOrd="0" presId="urn:microsoft.com/office/officeart/2005/8/layout/cycle4"/>
    <dgm:cxn modelId="{ADEB97DA-98F1-7E49-9F54-66F3D4AAF7B3}" srcId="{FC86DA31-971A-9149-B79C-01774C41B3C8}" destId="{EC937933-1627-1D4E-827E-0F45780D4489}" srcOrd="0" destOrd="0" parTransId="{CC80F2FE-8C1B-294A-82C4-01A09FA9DDA2}" sibTransId="{0B5DB2F7-5088-E542-A036-9009FD7850C9}"/>
    <dgm:cxn modelId="{8A1D5AE5-54DF-FA40-8C3A-B981BF87173D}" srcId="{FC86DA31-971A-9149-B79C-01774C41B3C8}" destId="{75B96C9E-7925-074B-8317-62D8DBC31FCA}" srcOrd="2" destOrd="0" parTransId="{BA86D87D-9082-6140-A710-708A24803093}" sibTransId="{843F4CDC-49DC-A547-BDA8-AFB766BEC315}"/>
    <dgm:cxn modelId="{EC3073EE-4949-6D46-A850-5F6C4549A60C}" type="presOf" srcId="{F683C348-0FCB-9045-AAC7-E6E16F289743}" destId="{1D3746A1-35A4-314B-B9BB-4BEE460467EE}" srcOrd="1" destOrd="2" presId="urn:microsoft.com/office/officeart/2005/8/layout/cycle4"/>
    <dgm:cxn modelId="{C93B62F8-0E62-F542-971D-5EF77AA3E648}" srcId="{660B48E6-DEA0-BD42-A35C-218CA33FAE7D}" destId="{33CD8E75-C6AE-9640-ACA7-974883349EB7}" srcOrd="0" destOrd="0" parTransId="{00F9CFD6-CB87-FA4F-B2A8-A3A1F74F245A}" sibTransId="{63F0E80D-F839-2246-AB52-9B6AF539E2AA}"/>
    <dgm:cxn modelId="{1E0F7BFA-7EB8-E440-8165-890DEFE83D01}" type="presParOf" srcId="{84127764-232A-0742-AB9B-DD7295647589}" destId="{CEED2A76-2BE7-1641-B343-3693CC19C9D1}" srcOrd="0" destOrd="0" presId="urn:microsoft.com/office/officeart/2005/8/layout/cycle4"/>
    <dgm:cxn modelId="{3DC7586A-5245-DC47-8B4B-9A4B1ED385BE}" type="presParOf" srcId="{CEED2A76-2BE7-1641-B343-3693CC19C9D1}" destId="{46CFE946-CF95-DB43-A703-E3B1B4574185}" srcOrd="0" destOrd="0" presId="urn:microsoft.com/office/officeart/2005/8/layout/cycle4"/>
    <dgm:cxn modelId="{AD856E4C-84C2-1B4E-B54B-A4F9E95408DD}" type="presParOf" srcId="{46CFE946-CF95-DB43-A703-E3B1B4574185}" destId="{5377EBC4-65C1-A948-98C5-EA8E5E1205E1}" srcOrd="0" destOrd="0" presId="urn:microsoft.com/office/officeart/2005/8/layout/cycle4"/>
    <dgm:cxn modelId="{5FA21EBA-95BE-A046-9482-E989CE2B9697}" type="presParOf" srcId="{46CFE946-CF95-DB43-A703-E3B1B4574185}" destId="{7D0CD6B6-03CE-6049-94EC-86E207B414E6}" srcOrd="1" destOrd="0" presId="urn:microsoft.com/office/officeart/2005/8/layout/cycle4"/>
    <dgm:cxn modelId="{A46B1FA3-1F87-134A-806D-26F03C0248E5}" type="presParOf" srcId="{CEED2A76-2BE7-1641-B343-3693CC19C9D1}" destId="{44CFDE29-EE47-DB4A-85FC-DBDE2988CE40}" srcOrd="1" destOrd="0" presId="urn:microsoft.com/office/officeart/2005/8/layout/cycle4"/>
    <dgm:cxn modelId="{8624C551-3E4A-FB41-8E47-80D2B79D99AB}" type="presParOf" srcId="{44CFDE29-EE47-DB4A-85FC-DBDE2988CE40}" destId="{C81AC6BD-122F-1A46-AD50-636B27535AB4}" srcOrd="0" destOrd="0" presId="urn:microsoft.com/office/officeart/2005/8/layout/cycle4"/>
    <dgm:cxn modelId="{786914E6-C1B7-534A-88FC-2B0FEE620135}" type="presParOf" srcId="{44CFDE29-EE47-DB4A-85FC-DBDE2988CE40}" destId="{1D3746A1-35A4-314B-B9BB-4BEE460467EE}" srcOrd="1" destOrd="0" presId="urn:microsoft.com/office/officeart/2005/8/layout/cycle4"/>
    <dgm:cxn modelId="{171D55F3-720D-494D-BCC5-7D74BA060E73}" type="presParOf" srcId="{CEED2A76-2BE7-1641-B343-3693CC19C9D1}" destId="{97E0998F-22F6-8A4D-85CA-9E1C4CF40E8C}" srcOrd="2" destOrd="0" presId="urn:microsoft.com/office/officeart/2005/8/layout/cycle4"/>
    <dgm:cxn modelId="{8C931C7C-7F16-C447-A702-EB07C7FF2B1F}" type="presParOf" srcId="{97E0998F-22F6-8A4D-85CA-9E1C4CF40E8C}" destId="{9E1B11E9-8B9F-6D40-9A53-625AAA910D22}" srcOrd="0" destOrd="0" presId="urn:microsoft.com/office/officeart/2005/8/layout/cycle4"/>
    <dgm:cxn modelId="{07CE9169-571F-F543-B761-27B664C56408}" type="presParOf" srcId="{97E0998F-22F6-8A4D-85CA-9E1C4CF40E8C}" destId="{79161158-A795-6A40-B1A9-B4DDA6F7FCFD}" srcOrd="1" destOrd="0" presId="urn:microsoft.com/office/officeart/2005/8/layout/cycle4"/>
    <dgm:cxn modelId="{61222DCB-99A1-6F4F-A134-D464DF586C72}" type="presParOf" srcId="{CEED2A76-2BE7-1641-B343-3693CC19C9D1}" destId="{1DA0EDC4-2043-D54E-B85D-A1D0A7AD3BB5}" srcOrd="3" destOrd="0" presId="urn:microsoft.com/office/officeart/2005/8/layout/cycle4"/>
    <dgm:cxn modelId="{ACCA29B9-451D-4844-8628-7177C7A0097E}" type="presParOf" srcId="{1DA0EDC4-2043-D54E-B85D-A1D0A7AD3BB5}" destId="{319E6290-3CB2-494A-8B0A-8EE9A7DD907D}" srcOrd="0" destOrd="0" presId="urn:microsoft.com/office/officeart/2005/8/layout/cycle4"/>
    <dgm:cxn modelId="{0896B4A8-7275-084F-B4C0-6D1C6F7E2A7A}" type="presParOf" srcId="{1DA0EDC4-2043-D54E-B85D-A1D0A7AD3BB5}" destId="{E3CFB38A-DAEF-C14E-B91B-F620A528D4C4}" srcOrd="1" destOrd="0" presId="urn:microsoft.com/office/officeart/2005/8/layout/cycle4"/>
    <dgm:cxn modelId="{7F523F9D-5BC4-6049-AFA6-268AAE82E00B}" type="presParOf" srcId="{CEED2A76-2BE7-1641-B343-3693CC19C9D1}" destId="{21FA0134-A680-C840-95AC-00AB6E9AA63E}" srcOrd="4" destOrd="0" presId="urn:microsoft.com/office/officeart/2005/8/layout/cycle4"/>
    <dgm:cxn modelId="{4F4C88C1-F1D4-544D-8383-652B290EDCF0}" type="presParOf" srcId="{84127764-232A-0742-AB9B-DD7295647589}" destId="{A9402393-3CBB-4F4F-A937-DE39D19D0CB2}" srcOrd="1" destOrd="0" presId="urn:microsoft.com/office/officeart/2005/8/layout/cycle4"/>
    <dgm:cxn modelId="{FFEA8259-AC10-EE42-9BAD-AA8C4D9E3A99}" type="presParOf" srcId="{A9402393-3CBB-4F4F-A937-DE39D19D0CB2}" destId="{22E23ACD-3FC5-C845-8966-F80AEFCDA5A9}" srcOrd="0" destOrd="0" presId="urn:microsoft.com/office/officeart/2005/8/layout/cycle4"/>
    <dgm:cxn modelId="{F1A34981-164A-0340-AE92-7714664ADC15}" type="presParOf" srcId="{A9402393-3CBB-4F4F-A937-DE39D19D0CB2}" destId="{A37E4F83-D6B8-4042-AA40-922EB118E50E}" srcOrd="1" destOrd="0" presId="urn:microsoft.com/office/officeart/2005/8/layout/cycle4"/>
    <dgm:cxn modelId="{AB8515F5-559D-2B4B-9C60-B47B4A5F16CC}" type="presParOf" srcId="{A9402393-3CBB-4F4F-A937-DE39D19D0CB2}" destId="{5038606A-EE6B-3F4E-A5D7-044352CE895F}" srcOrd="2" destOrd="0" presId="urn:microsoft.com/office/officeart/2005/8/layout/cycle4"/>
    <dgm:cxn modelId="{CC42369C-B805-EB42-BA15-0983E4119B3B}" type="presParOf" srcId="{A9402393-3CBB-4F4F-A937-DE39D19D0CB2}" destId="{C052EAB6-052E-E04C-A9AB-60886998BE6F}" srcOrd="3" destOrd="0" presId="urn:microsoft.com/office/officeart/2005/8/layout/cycle4"/>
    <dgm:cxn modelId="{90C0C810-EFFD-E945-9179-0EC76DE3BE59}" type="presParOf" srcId="{A9402393-3CBB-4F4F-A937-DE39D19D0CB2}" destId="{3C44BF34-BFE6-5C46-A583-9E9A453E5D91}" srcOrd="4" destOrd="0" presId="urn:microsoft.com/office/officeart/2005/8/layout/cycle4"/>
    <dgm:cxn modelId="{61E3D726-ACCB-AF47-A374-84C2D268CAC3}" type="presParOf" srcId="{84127764-232A-0742-AB9B-DD7295647589}" destId="{5D65EA62-30E0-4347-9418-AD0C61CBF54A}" srcOrd="2" destOrd="0" presId="urn:microsoft.com/office/officeart/2005/8/layout/cycle4"/>
    <dgm:cxn modelId="{31C50237-4ACD-EB4C-865F-132293B6E9BC}" type="presParOf" srcId="{84127764-232A-0742-AB9B-DD7295647589}" destId="{F6062713-AFB6-2B40-8B15-9E66A8B7D9BB}" srcOrd="3" destOrd="0" presId="urn:microsoft.com/office/officeart/2005/8/layout/cycle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14A94-26EF-5A4B-B493-3BA2175CEDA4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A8F8E-DB2E-A141-B37F-EE40A6F4923D}">
      <dgm:prSet phldrT="[Text]"/>
      <dgm:spPr/>
      <dgm:t>
        <a:bodyPr/>
        <a:lstStyle/>
        <a:p>
          <a:r>
            <a:rPr lang="en-US" dirty="0"/>
            <a:t>Internal Resources</a:t>
          </a:r>
        </a:p>
      </dgm:t>
    </dgm:pt>
    <dgm:pt modelId="{287A2095-1371-3E44-BA03-AC07168F827E}" type="parTrans" cxnId="{679CCD61-F942-FE44-8A17-D2D650C9E4C3}">
      <dgm:prSet/>
      <dgm:spPr/>
      <dgm:t>
        <a:bodyPr/>
        <a:lstStyle/>
        <a:p>
          <a:endParaRPr lang="en-US"/>
        </a:p>
      </dgm:t>
    </dgm:pt>
    <dgm:pt modelId="{37BE0045-165F-6340-A8E9-9EAC0506962B}" type="sibTrans" cxnId="{679CCD61-F942-FE44-8A17-D2D650C9E4C3}">
      <dgm:prSet/>
      <dgm:spPr/>
      <dgm:t>
        <a:bodyPr/>
        <a:lstStyle/>
        <a:p>
          <a:endParaRPr lang="en-US"/>
        </a:p>
      </dgm:t>
    </dgm:pt>
    <dgm:pt modelId="{193BFFF7-FF99-D347-826B-3CD45C688A37}">
      <dgm:prSet phldrT="[Text]"/>
      <dgm:spPr/>
      <dgm:t>
        <a:bodyPr/>
        <a:lstStyle/>
        <a:p>
          <a:r>
            <a:rPr lang="en-US" dirty="0"/>
            <a:t>Outsourced Resources</a:t>
          </a:r>
        </a:p>
      </dgm:t>
    </dgm:pt>
    <dgm:pt modelId="{235E2B75-9AE8-DE4B-9FAE-72858D5B4502}" type="parTrans" cxnId="{32DB6527-3286-A84B-AB0A-BCE1E3FA78AB}">
      <dgm:prSet/>
      <dgm:spPr/>
      <dgm:t>
        <a:bodyPr/>
        <a:lstStyle/>
        <a:p>
          <a:endParaRPr lang="en-US"/>
        </a:p>
      </dgm:t>
    </dgm:pt>
    <dgm:pt modelId="{95298FEF-59E7-904C-A190-04D309588A27}" type="sibTrans" cxnId="{32DB6527-3286-A84B-AB0A-BCE1E3FA78AB}">
      <dgm:prSet/>
      <dgm:spPr/>
      <dgm:t>
        <a:bodyPr/>
        <a:lstStyle/>
        <a:p>
          <a:endParaRPr lang="en-US"/>
        </a:p>
      </dgm:t>
    </dgm:pt>
    <dgm:pt modelId="{CC567961-B5BF-5348-8BD1-3EF2C915B3D6}">
      <dgm:prSet phldrT="[Text]" custT="1"/>
      <dgm:spPr/>
      <dgm:t>
        <a:bodyPr/>
        <a:lstStyle/>
        <a:p>
          <a:endParaRPr lang="en-US" sz="2000" dirty="0"/>
        </a:p>
      </dgm:t>
    </dgm:pt>
    <dgm:pt modelId="{802E2530-35C7-F54F-82C8-3CD593A30DFC}" type="sibTrans" cxnId="{D864E289-4BCE-8B4D-8057-F0021DDCC3EA}">
      <dgm:prSet/>
      <dgm:spPr/>
      <dgm:t>
        <a:bodyPr/>
        <a:lstStyle/>
        <a:p>
          <a:endParaRPr lang="en-US"/>
        </a:p>
      </dgm:t>
    </dgm:pt>
    <dgm:pt modelId="{2D807E87-F9C3-A941-8FF7-9F2ED9A35ADD}" type="parTrans" cxnId="{D864E289-4BCE-8B4D-8057-F0021DDCC3EA}">
      <dgm:prSet/>
      <dgm:spPr/>
      <dgm:t>
        <a:bodyPr/>
        <a:lstStyle/>
        <a:p>
          <a:endParaRPr lang="en-US"/>
        </a:p>
      </dgm:t>
    </dgm:pt>
    <dgm:pt modelId="{68F8DB74-5521-3047-BFFA-5773FF973959}">
      <dgm:prSet phldrT="[Text]"/>
      <dgm:spPr/>
      <dgm:t>
        <a:bodyPr/>
        <a:lstStyle/>
        <a:p>
          <a:endParaRPr lang="en-US" dirty="0"/>
        </a:p>
      </dgm:t>
    </dgm:pt>
    <dgm:pt modelId="{A598629D-7311-E845-9DE3-84009394F447}" type="sibTrans" cxnId="{2120AD44-BB9E-3D4D-9A54-97516A226A2C}">
      <dgm:prSet/>
      <dgm:spPr/>
      <dgm:t>
        <a:bodyPr/>
        <a:lstStyle/>
        <a:p>
          <a:endParaRPr lang="en-US"/>
        </a:p>
      </dgm:t>
    </dgm:pt>
    <dgm:pt modelId="{C8AB58F3-7B96-0B49-8032-D3BA611981E3}" type="parTrans" cxnId="{2120AD44-BB9E-3D4D-9A54-97516A226A2C}">
      <dgm:prSet/>
      <dgm:spPr/>
      <dgm:t>
        <a:bodyPr/>
        <a:lstStyle/>
        <a:p>
          <a:endParaRPr lang="en-US"/>
        </a:p>
      </dgm:t>
    </dgm:pt>
    <dgm:pt modelId="{B7F582E6-E845-7A4B-9FA5-7404A60BEA89}">
      <dgm:prSet phldrT="[Text]"/>
      <dgm:spPr/>
      <dgm:t>
        <a:bodyPr/>
        <a:lstStyle/>
        <a:p>
          <a:endParaRPr lang="en-US" dirty="0"/>
        </a:p>
      </dgm:t>
    </dgm:pt>
    <dgm:pt modelId="{28DC0FF4-0777-3A43-8E46-A0727D3FF93E}" type="sibTrans" cxnId="{E1C7EC13-E899-E845-8AF7-1D9C34F2BF1A}">
      <dgm:prSet/>
      <dgm:spPr/>
      <dgm:t>
        <a:bodyPr/>
        <a:lstStyle/>
        <a:p>
          <a:endParaRPr lang="en-US"/>
        </a:p>
      </dgm:t>
    </dgm:pt>
    <dgm:pt modelId="{24B31141-6E14-8548-BA11-BA7B127B006C}" type="parTrans" cxnId="{E1C7EC13-E899-E845-8AF7-1D9C34F2BF1A}">
      <dgm:prSet/>
      <dgm:spPr/>
      <dgm:t>
        <a:bodyPr/>
        <a:lstStyle/>
        <a:p>
          <a:endParaRPr lang="en-US"/>
        </a:p>
      </dgm:t>
    </dgm:pt>
    <dgm:pt modelId="{C1AFE709-18C7-204B-819B-85F65D7DA32B}">
      <dgm:prSet phldrT="[Text]"/>
      <dgm:spPr/>
      <dgm:t>
        <a:bodyPr/>
        <a:lstStyle/>
        <a:p>
          <a:endParaRPr lang="en-US" dirty="0"/>
        </a:p>
      </dgm:t>
    </dgm:pt>
    <dgm:pt modelId="{4607EF40-9A91-574C-B2F4-F744328F871D}" type="sibTrans" cxnId="{EAF2960D-CD15-1948-865C-6565A48C8F28}">
      <dgm:prSet/>
      <dgm:spPr/>
      <dgm:t>
        <a:bodyPr/>
        <a:lstStyle/>
        <a:p>
          <a:endParaRPr lang="en-US"/>
        </a:p>
      </dgm:t>
    </dgm:pt>
    <dgm:pt modelId="{85DB72E5-6A91-8A47-9C53-18C0A8323271}" type="parTrans" cxnId="{EAF2960D-CD15-1948-865C-6565A48C8F28}">
      <dgm:prSet/>
      <dgm:spPr/>
      <dgm:t>
        <a:bodyPr/>
        <a:lstStyle/>
        <a:p>
          <a:endParaRPr lang="en-US"/>
        </a:p>
      </dgm:t>
    </dgm:pt>
    <dgm:pt modelId="{BA661BEF-E388-EF40-9D98-C2622644E2AC}" type="pres">
      <dgm:prSet presAssocID="{72014A94-26EF-5A4B-B493-3BA2175CED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260CF-F7FD-B947-A275-C45DB0AA01B0}" type="pres">
      <dgm:prSet presAssocID="{B1DA8F8E-DB2E-A141-B37F-EE40A6F4923D}" presName="root" presStyleCnt="0"/>
      <dgm:spPr/>
    </dgm:pt>
    <dgm:pt modelId="{F93CA3FA-04AE-C34A-802B-42F155C51EA6}" type="pres">
      <dgm:prSet presAssocID="{B1DA8F8E-DB2E-A141-B37F-EE40A6F4923D}" presName="rootComposite" presStyleCnt="0"/>
      <dgm:spPr/>
    </dgm:pt>
    <dgm:pt modelId="{8B015EC2-7B50-EF4D-8C1B-E31C49E83DB6}" type="pres">
      <dgm:prSet presAssocID="{B1DA8F8E-DB2E-A141-B37F-EE40A6F4923D}" presName="rootText" presStyleLbl="node1" presStyleIdx="0" presStyleCnt="2" custScaleX="223354" custLinFactY="-2116" custLinFactNeighborX="-239" custLinFactNeighborY="-100000"/>
      <dgm:spPr/>
    </dgm:pt>
    <dgm:pt modelId="{8DF42061-B5D9-054D-BF3F-C156EC366628}" type="pres">
      <dgm:prSet presAssocID="{B1DA8F8E-DB2E-A141-B37F-EE40A6F4923D}" presName="rootConnector" presStyleLbl="node1" presStyleIdx="0" presStyleCnt="2"/>
      <dgm:spPr/>
    </dgm:pt>
    <dgm:pt modelId="{1C6DF4D4-A5CF-7F45-8C90-42DCEC7DED07}" type="pres">
      <dgm:prSet presAssocID="{B1DA8F8E-DB2E-A141-B37F-EE40A6F4923D}" presName="childShape" presStyleCnt="0"/>
      <dgm:spPr/>
    </dgm:pt>
    <dgm:pt modelId="{86610FBE-3CD7-3248-8489-18A24C4B1E54}" type="pres">
      <dgm:prSet presAssocID="{2D807E87-F9C3-A941-8FF7-9F2ED9A35ADD}" presName="Name13" presStyleLbl="parChTrans1D2" presStyleIdx="0" presStyleCnt="4"/>
      <dgm:spPr/>
    </dgm:pt>
    <dgm:pt modelId="{3C2DD52D-9B55-4542-A94D-8AC66A68944C}" type="pres">
      <dgm:prSet presAssocID="{CC567961-B5BF-5348-8BD1-3EF2C915B3D6}" presName="childText" presStyleLbl="bgAcc1" presStyleIdx="0" presStyleCnt="4" custScaleX="219812" custScaleY="178385" custLinFactNeighborX="-4495" custLinFactNeighborY="-55013">
        <dgm:presLayoutVars>
          <dgm:bulletEnabled val="1"/>
        </dgm:presLayoutVars>
      </dgm:prSet>
      <dgm:spPr/>
    </dgm:pt>
    <dgm:pt modelId="{1CD2B1A1-F418-1346-BAC5-2C26589E0B84}" type="pres">
      <dgm:prSet presAssocID="{C8AB58F3-7B96-0B49-8032-D3BA611981E3}" presName="Name13" presStyleLbl="parChTrans1D2" presStyleIdx="1" presStyleCnt="4"/>
      <dgm:spPr/>
    </dgm:pt>
    <dgm:pt modelId="{B666DCD2-50BC-9941-A6C7-4BA8D3C2B74B}" type="pres">
      <dgm:prSet presAssocID="{68F8DB74-5521-3047-BFFA-5773FF973959}" presName="childText" presStyleLbl="bgAcc1" presStyleIdx="1" presStyleCnt="4" custScaleX="213063" custScaleY="170414">
        <dgm:presLayoutVars>
          <dgm:bulletEnabled val="1"/>
        </dgm:presLayoutVars>
      </dgm:prSet>
      <dgm:spPr/>
    </dgm:pt>
    <dgm:pt modelId="{7DD300E4-6D15-A846-9E05-10ABB416CEF4}" type="pres">
      <dgm:prSet presAssocID="{193BFFF7-FF99-D347-826B-3CD45C688A37}" presName="root" presStyleCnt="0"/>
      <dgm:spPr/>
    </dgm:pt>
    <dgm:pt modelId="{1B16EC4E-F91C-C74F-B772-0E8437AEDA70}" type="pres">
      <dgm:prSet presAssocID="{193BFFF7-FF99-D347-826B-3CD45C688A37}" presName="rootComposite" presStyleCnt="0"/>
      <dgm:spPr/>
    </dgm:pt>
    <dgm:pt modelId="{2E0DEC99-0600-1D48-B6D3-0AEC25AA6D0F}" type="pres">
      <dgm:prSet presAssocID="{193BFFF7-FF99-D347-826B-3CD45C688A37}" presName="rootText" presStyleLbl="node1" presStyleIdx="1" presStyleCnt="2" custScaleX="234758" custLinFactY="-2116" custLinFactNeighborX="-6798" custLinFactNeighborY="-100000"/>
      <dgm:spPr/>
    </dgm:pt>
    <dgm:pt modelId="{26E47432-9F8A-6143-9A53-B0E577F0FF91}" type="pres">
      <dgm:prSet presAssocID="{193BFFF7-FF99-D347-826B-3CD45C688A37}" presName="rootConnector" presStyleLbl="node1" presStyleIdx="1" presStyleCnt="2"/>
      <dgm:spPr/>
    </dgm:pt>
    <dgm:pt modelId="{44D3A86C-0D09-5E40-98AE-F417F076AF36}" type="pres">
      <dgm:prSet presAssocID="{193BFFF7-FF99-D347-826B-3CD45C688A37}" presName="childShape" presStyleCnt="0"/>
      <dgm:spPr/>
    </dgm:pt>
    <dgm:pt modelId="{5E5492F7-9081-674D-863F-ABCE76F1E4A4}" type="pres">
      <dgm:prSet presAssocID="{85DB72E5-6A91-8A47-9C53-18C0A8323271}" presName="Name13" presStyleLbl="parChTrans1D2" presStyleIdx="2" presStyleCnt="4"/>
      <dgm:spPr/>
    </dgm:pt>
    <dgm:pt modelId="{0F14ED7C-06E4-DB49-92FC-1D3D47B17C1A}" type="pres">
      <dgm:prSet presAssocID="{C1AFE709-18C7-204B-819B-85F65D7DA32B}" presName="childText" presStyleLbl="bgAcc1" presStyleIdx="2" presStyleCnt="4" custScaleX="211709" custScaleY="164540" custLinFactNeighborX="-15307" custLinFactNeighborY="-49059">
        <dgm:presLayoutVars>
          <dgm:bulletEnabled val="1"/>
        </dgm:presLayoutVars>
      </dgm:prSet>
      <dgm:spPr/>
    </dgm:pt>
    <dgm:pt modelId="{1FE2D9A9-D0B7-C24B-93F7-85213C2ADE64}" type="pres">
      <dgm:prSet presAssocID="{24B31141-6E14-8548-BA11-BA7B127B006C}" presName="Name13" presStyleLbl="parChTrans1D2" presStyleIdx="3" presStyleCnt="4"/>
      <dgm:spPr/>
    </dgm:pt>
    <dgm:pt modelId="{2C874D50-6BDA-6048-AB4E-FD1F4DFDAAF2}" type="pres">
      <dgm:prSet presAssocID="{B7F582E6-E845-7A4B-9FA5-7404A60BEA89}" presName="childText" presStyleLbl="bgAcc1" presStyleIdx="3" presStyleCnt="4" custScaleX="214891" custScaleY="167001" custLinFactNeighborX="-14382" custLinFactNeighborY="17258">
        <dgm:presLayoutVars>
          <dgm:bulletEnabled val="1"/>
        </dgm:presLayoutVars>
      </dgm:prSet>
      <dgm:spPr/>
    </dgm:pt>
  </dgm:ptLst>
  <dgm:cxnLst>
    <dgm:cxn modelId="{B086B901-570B-EF4B-84F6-F629E6A66B9E}" type="presOf" srcId="{2D807E87-F9C3-A941-8FF7-9F2ED9A35ADD}" destId="{86610FBE-3CD7-3248-8489-18A24C4B1E54}" srcOrd="0" destOrd="0" presId="urn:microsoft.com/office/officeart/2005/8/layout/hierarchy3"/>
    <dgm:cxn modelId="{EAF2960D-CD15-1948-865C-6565A48C8F28}" srcId="{193BFFF7-FF99-D347-826B-3CD45C688A37}" destId="{C1AFE709-18C7-204B-819B-85F65D7DA32B}" srcOrd="0" destOrd="0" parTransId="{85DB72E5-6A91-8A47-9C53-18C0A8323271}" sibTransId="{4607EF40-9A91-574C-B2F4-F744328F871D}"/>
    <dgm:cxn modelId="{E1C7EC13-E899-E845-8AF7-1D9C34F2BF1A}" srcId="{193BFFF7-FF99-D347-826B-3CD45C688A37}" destId="{B7F582E6-E845-7A4B-9FA5-7404A60BEA89}" srcOrd="1" destOrd="0" parTransId="{24B31141-6E14-8548-BA11-BA7B127B006C}" sibTransId="{28DC0FF4-0777-3A43-8E46-A0727D3FF93E}"/>
    <dgm:cxn modelId="{32DB6527-3286-A84B-AB0A-BCE1E3FA78AB}" srcId="{72014A94-26EF-5A4B-B493-3BA2175CEDA4}" destId="{193BFFF7-FF99-D347-826B-3CD45C688A37}" srcOrd="1" destOrd="0" parTransId="{235E2B75-9AE8-DE4B-9FAE-72858D5B4502}" sibTransId="{95298FEF-59E7-904C-A190-04D309588A27}"/>
    <dgm:cxn modelId="{52F1E132-2C36-EC4C-ADE1-8ED80B5A3EBE}" type="presOf" srcId="{24B31141-6E14-8548-BA11-BA7B127B006C}" destId="{1FE2D9A9-D0B7-C24B-93F7-85213C2ADE64}" srcOrd="0" destOrd="0" presId="urn:microsoft.com/office/officeart/2005/8/layout/hierarchy3"/>
    <dgm:cxn modelId="{097FF243-8CC2-404C-A1CF-5F6C1AE3FBE1}" type="presOf" srcId="{B1DA8F8E-DB2E-A141-B37F-EE40A6F4923D}" destId="{8B015EC2-7B50-EF4D-8C1B-E31C49E83DB6}" srcOrd="0" destOrd="0" presId="urn:microsoft.com/office/officeart/2005/8/layout/hierarchy3"/>
    <dgm:cxn modelId="{2120AD44-BB9E-3D4D-9A54-97516A226A2C}" srcId="{B1DA8F8E-DB2E-A141-B37F-EE40A6F4923D}" destId="{68F8DB74-5521-3047-BFFA-5773FF973959}" srcOrd="1" destOrd="0" parTransId="{C8AB58F3-7B96-0B49-8032-D3BA611981E3}" sibTransId="{A598629D-7311-E845-9DE3-84009394F447}"/>
    <dgm:cxn modelId="{679CCD61-F942-FE44-8A17-D2D650C9E4C3}" srcId="{72014A94-26EF-5A4B-B493-3BA2175CEDA4}" destId="{B1DA8F8E-DB2E-A141-B37F-EE40A6F4923D}" srcOrd="0" destOrd="0" parTransId="{287A2095-1371-3E44-BA03-AC07168F827E}" sibTransId="{37BE0045-165F-6340-A8E9-9EAC0506962B}"/>
    <dgm:cxn modelId="{506B9C62-0E9E-D044-BD05-DF7CB8DE4DCE}" type="presOf" srcId="{72014A94-26EF-5A4B-B493-3BA2175CEDA4}" destId="{BA661BEF-E388-EF40-9D98-C2622644E2AC}" srcOrd="0" destOrd="0" presId="urn:microsoft.com/office/officeart/2005/8/layout/hierarchy3"/>
    <dgm:cxn modelId="{6B2FF769-CBF6-044A-BD43-C01466EE0E27}" type="presOf" srcId="{B7F582E6-E845-7A4B-9FA5-7404A60BEA89}" destId="{2C874D50-6BDA-6048-AB4E-FD1F4DFDAAF2}" srcOrd="0" destOrd="0" presId="urn:microsoft.com/office/officeart/2005/8/layout/hierarchy3"/>
    <dgm:cxn modelId="{9326CB7F-E5A6-9F48-8C50-06554FC72DAD}" type="presOf" srcId="{B1DA8F8E-DB2E-A141-B37F-EE40A6F4923D}" destId="{8DF42061-B5D9-054D-BF3F-C156EC366628}" srcOrd="1" destOrd="0" presId="urn:microsoft.com/office/officeart/2005/8/layout/hierarchy3"/>
    <dgm:cxn modelId="{D864E289-4BCE-8B4D-8057-F0021DDCC3EA}" srcId="{B1DA8F8E-DB2E-A141-B37F-EE40A6F4923D}" destId="{CC567961-B5BF-5348-8BD1-3EF2C915B3D6}" srcOrd="0" destOrd="0" parTransId="{2D807E87-F9C3-A941-8FF7-9F2ED9A35ADD}" sibTransId="{802E2530-35C7-F54F-82C8-3CD593A30DFC}"/>
    <dgm:cxn modelId="{0AA55599-81FF-1F43-BD51-ED2061FE47D7}" type="presOf" srcId="{85DB72E5-6A91-8A47-9C53-18C0A8323271}" destId="{5E5492F7-9081-674D-863F-ABCE76F1E4A4}" srcOrd="0" destOrd="0" presId="urn:microsoft.com/office/officeart/2005/8/layout/hierarchy3"/>
    <dgm:cxn modelId="{8BA11CA7-EC8F-CD44-B2FB-21046550C7CF}" type="presOf" srcId="{193BFFF7-FF99-D347-826B-3CD45C688A37}" destId="{2E0DEC99-0600-1D48-B6D3-0AEC25AA6D0F}" srcOrd="0" destOrd="0" presId="urn:microsoft.com/office/officeart/2005/8/layout/hierarchy3"/>
    <dgm:cxn modelId="{31E0BFAA-4BC6-4E4D-A5D3-9C210C5CA911}" type="presOf" srcId="{CC567961-B5BF-5348-8BD1-3EF2C915B3D6}" destId="{3C2DD52D-9B55-4542-A94D-8AC66A68944C}" srcOrd="0" destOrd="0" presId="urn:microsoft.com/office/officeart/2005/8/layout/hierarchy3"/>
    <dgm:cxn modelId="{8ABF5BB9-C501-E74B-BB39-F3E55878179E}" type="presOf" srcId="{C8AB58F3-7B96-0B49-8032-D3BA611981E3}" destId="{1CD2B1A1-F418-1346-BAC5-2C26589E0B84}" srcOrd="0" destOrd="0" presId="urn:microsoft.com/office/officeart/2005/8/layout/hierarchy3"/>
    <dgm:cxn modelId="{C2FC1FC1-0285-D843-8B18-750DEB0CB01B}" type="presOf" srcId="{C1AFE709-18C7-204B-819B-85F65D7DA32B}" destId="{0F14ED7C-06E4-DB49-92FC-1D3D47B17C1A}" srcOrd="0" destOrd="0" presId="urn:microsoft.com/office/officeart/2005/8/layout/hierarchy3"/>
    <dgm:cxn modelId="{EB66D6D3-155B-B747-8F97-70DC27F2AB7C}" type="presOf" srcId="{68F8DB74-5521-3047-BFFA-5773FF973959}" destId="{B666DCD2-50BC-9941-A6C7-4BA8D3C2B74B}" srcOrd="0" destOrd="0" presId="urn:microsoft.com/office/officeart/2005/8/layout/hierarchy3"/>
    <dgm:cxn modelId="{392F82E4-DF71-E94A-8309-2CD21E7BA16F}" type="presOf" srcId="{193BFFF7-FF99-D347-826B-3CD45C688A37}" destId="{26E47432-9F8A-6143-9A53-B0E577F0FF91}" srcOrd="1" destOrd="0" presId="urn:microsoft.com/office/officeart/2005/8/layout/hierarchy3"/>
    <dgm:cxn modelId="{F9369216-588C-2E4B-A3C3-67572DD74FC3}" type="presParOf" srcId="{BA661BEF-E388-EF40-9D98-C2622644E2AC}" destId="{923260CF-F7FD-B947-A275-C45DB0AA01B0}" srcOrd="0" destOrd="0" presId="urn:microsoft.com/office/officeart/2005/8/layout/hierarchy3"/>
    <dgm:cxn modelId="{671BD3FA-B6D7-E14C-9196-B94B7DF92E0E}" type="presParOf" srcId="{923260CF-F7FD-B947-A275-C45DB0AA01B0}" destId="{F93CA3FA-04AE-C34A-802B-42F155C51EA6}" srcOrd="0" destOrd="0" presId="urn:microsoft.com/office/officeart/2005/8/layout/hierarchy3"/>
    <dgm:cxn modelId="{FB8EE3B6-3E9F-4E4F-9ACE-25AECC9905C1}" type="presParOf" srcId="{F93CA3FA-04AE-C34A-802B-42F155C51EA6}" destId="{8B015EC2-7B50-EF4D-8C1B-E31C49E83DB6}" srcOrd="0" destOrd="0" presId="urn:microsoft.com/office/officeart/2005/8/layout/hierarchy3"/>
    <dgm:cxn modelId="{1585EB9F-E2D4-A746-8DC1-6476FD8FAC9A}" type="presParOf" srcId="{F93CA3FA-04AE-C34A-802B-42F155C51EA6}" destId="{8DF42061-B5D9-054D-BF3F-C156EC366628}" srcOrd="1" destOrd="0" presId="urn:microsoft.com/office/officeart/2005/8/layout/hierarchy3"/>
    <dgm:cxn modelId="{84705E8F-FC9D-484F-8CEC-C0B4F4125F25}" type="presParOf" srcId="{923260CF-F7FD-B947-A275-C45DB0AA01B0}" destId="{1C6DF4D4-A5CF-7F45-8C90-42DCEC7DED07}" srcOrd="1" destOrd="0" presId="urn:microsoft.com/office/officeart/2005/8/layout/hierarchy3"/>
    <dgm:cxn modelId="{43D7E86C-DF3F-B24D-87E9-B7C3D4C9A64D}" type="presParOf" srcId="{1C6DF4D4-A5CF-7F45-8C90-42DCEC7DED07}" destId="{86610FBE-3CD7-3248-8489-18A24C4B1E54}" srcOrd="0" destOrd="0" presId="urn:microsoft.com/office/officeart/2005/8/layout/hierarchy3"/>
    <dgm:cxn modelId="{2964CF7E-61C9-F543-83CB-005C693FBB22}" type="presParOf" srcId="{1C6DF4D4-A5CF-7F45-8C90-42DCEC7DED07}" destId="{3C2DD52D-9B55-4542-A94D-8AC66A68944C}" srcOrd="1" destOrd="0" presId="urn:microsoft.com/office/officeart/2005/8/layout/hierarchy3"/>
    <dgm:cxn modelId="{796F36F3-2671-5E4D-98E2-C5E926E00DA9}" type="presParOf" srcId="{1C6DF4D4-A5CF-7F45-8C90-42DCEC7DED07}" destId="{1CD2B1A1-F418-1346-BAC5-2C26589E0B84}" srcOrd="2" destOrd="0" presId="urn:microsoft.com/office/officeart/2005/8/layout/hierarchy3"/>
    <dgm:cxn modelId="{BF7A34F5-1E34-2F49-9C08-281475187862}" type="presParOf" srcId="{1C6DF4D4-A5CF-7F45-8C90-42DCEC7DED07}" destId="{B666DCD2-50BC-9941-A6C7-4BA8D3C2B74B}" srcOrd="3" destOrd="0" presId="urn:microsoft.com/office/officeart/2005/8/layout/hierarchy3"/>
    <dgm:cxn modelId="{66CDBF2E-7537-8341-B5EA-F5D6315649F5}" type="presParOf" srcId="{BA661BEF-E388-EF40-9D98-C2622644E2AC}" destId="{7DD300E4-6D15-A846-9E05-10ABB416CEF4}" srcOrd="1" destOrd="0" presId="urn:microsoft.com/office/officeart/2005/8/layout/hierarchy3"/>
    <dgm:cxn modelId="{A2B42AD9-154B-084F-AABD-74898655B1B4}" type="presParOf" srcId="{7DD300E4-6D15-A846-9E05-10ABB416CEF4}" destId="{1B16EC4E-F91C-C74F-B772-0E8437AEDA70}" srcOrd="0" destOrd="0" presId="urn:microsoft.com/office/officeart/2005/8/layout/hierarchy3"/>
    <dgm:cxn modelId="{45AC606E-1FA3-5146-92B0-59117FD38061}" type="presParOf" srcId="{1B16EC4E-F91C-C74F-B772-0E8437AEDA70}" destId="{2E0DEC99-0600-1D48-B6D3-0AEC25AA6D0F}" srcOrd="0" destOrd="0" presId="urn:microsoft.com/office/officeart/2005/8/layout/hierarchy3"/>
    <dgm:cxn modelId="{3E9BEF5A-3533-7C4C-9735-0E35F99244AE}" type="presParOf" srcId="{1B16EC4E-F91C-C74F-B772-0E8437AEDA70}" destId="{26E47432-9F8A-6143-9A53-B0E577F0FF91}" srcOrd="1" destOrd="0" presId="urn:microsoft.com/office/officeart/2005/8/layout/hierarchy3"/>
    <dgm:cxn modelId="{32452711-AA74-274B-8C37-0589373F3B42}" type="presParOf" srcId="{7DD300E4-6D15-A846-9E05-10ABB416CEF4}" destId="{44D3A86C-0D09-5E40-98AE-F417F076AF36}" srcOrd="1" destOrd="0" presId="urn:microsoft.com/office/officeart/2005/8/layout/hierarchy3"/>
    <dgm:cxn modelId="{F7E278B8-2D7C-454A-80C4-BEA4533BC8BC}" type="presParOf" srcId="{44D3A86C-0D09-5E40-98AE-F417F076AF36}" destId="{5E5492F7-9081-674D-863F-ABCE76F1E4A4}" srcOrd="0" destOrd="0" presId="urn:microsoft.com/office/officeart/2005/8/layout/hierarchy3"/>
    <dgm:cxn modelId="{2968D3D3-EADA-AA4A-B1F7-827929267848}" type="presParOf" srcId="{44D3A86C-0D09-5E40-98AE-F417F076AF36}" destId="{0F14ED7C-06E4-DB49-92FC-1D3D47B17C1A}" srcOrd="1" destOrd="0" presId="urn:microsoft.com/office/officeart/2005/8/layout/hierarchy3"/>
    <dgm:cxn modelId="{F61A68E5-BFA0-BB4E-9AC7-5CAAA6AAFA07}" type="presParOf" srcId="{44D3A86C-0D09-5E40-98AE-F417F076AF36}" destId="{1FE2D9A9-D0B7-C24B-93F7-85213C2ADE64}" srcOrd="2" destOrd="0" presId="urn:microsoft.com/office/officeart/2005/8/layout/hierarchy3"/>
    <dgm:cxn modelId="{22D69934-A2E3-F24D-B4CB-8C12A4A41E10}" type="presParOf" srcId="{44D3A86C-0D09-5E40-98AE-F417F076AF36}" destId="{2C874D50-6BDA-6048-AB4E-FD1F4DFDAAF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AC6BF3-8837-AE4E-A2D0-D83B1FE0048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4D949856-7982-544F-A47A-D99EFFF46E0E}">
      <dgm:prSet phldrT="[Text]" custT="1"/>
      <dgm:spPr/>
      <dgm:t>
        <a:bodyPr/>
        <a:lstStyle/>
        <a:p>
          <a:r>
            <a:rPr lang="en-US" sz="1800" dirty="0"/>
            <a:t>Engage stakeholders</a:t>
          </a:r>
        </a:p>
      </dgm:t>
    </dgm:pt>
    <dgm:pt modelId="{B9994382-97CE-5744-AFB8-E4601F983383}" type="parTrans" cxnId="{DEEEF2E7-9EB3-C944-8510-E96A8D9F958B}">
      <dgm:prSet/>
      <dgm:spPr/>
      <dgm:t>
        <a:bodyPr/>
        <a:lstStyle/>
        <a:p>
          <a:endParaRPr lang="en-US"/>
        </a:p>
      </dgm:t>
    </dgm:pt>
    <dgm:pt modelId="{0B07B13B-0249-2343-B4A2-B8EA97B23F55}" type="sibTrans" cxnId="{DEEEF2E7-9EB3-C944-8510-E96A8D9F958B}">
      <dgm:prSet/>
      <dgm:spPr/>
      <dgm:t>
        <a:bodyPr/>
        <a:lstStyle/>
        <a:p>
          <a:endParaRPr lang="en-US"/>
        </a:p>
      </dgm:t>
    </dgm:pt>
    <dgm:pt modelId="{103C9B55-8CE6-7E43-AF7F-C33D00098548}">
      <dgm:prSet phldrT="[Text]" custT="1"/>
      <dgm:spPr/>
      <dgm:t>
        <a:bodyPr/>
        <a:lstStyle/>
        <a:p>
          <a:r>
            <a:rPr lang="en-US" sz="1600" dirty="0"/>
            <a:t>Hire key personnel</a:t>
          </a:r>
        </a:p>
      </dgm:t>
    </dgm:pt>
    <dgm:pt modelId="{1659C723-AE51-9541-A90A-437AAE9FB25C}" type="parTrans" cxnId="{E5748477-90CD-B94E-BBB2-5A899590CEDB}">
      <dgm:prSet/>
      <dgm:spPr/>
      <dgm:t>
        <a:bodyPr/>
        <a:lstStyle/>
        <a:p>
          <a:endParaRPr lang="en-US"/>
        </a:p>
      </dgm:t>
    </dgm:pt>
    <dgm:pt modelId="{B6948FCD-B507-4C47-B53B-251BCBCD2D14}" type="sibTrans" cxnId="{E5748477-90CD-B94E-BBB2-5A899590CEDB}">
      <dgm:prSet/>
      <dgm:spPr/>
      <dgm:t>
        <a:bodyPr/>
        <a:lstStyle/>
        <a:p>
          <a:endParaRPr lang="en-US"/>
        </a:p>
      </dgm:t>
    </dgm:pt>
    <dgm:pt modelId="{44E8B165-C0CD-7C4F-8B9D-74B67199A1FC}">
      <dgm:prSet custT="1"/>
      <dgm:spPr/>
      <dgm:t>
        <a:bodyPr/>
        <a:lstStyle/>
        <a:p>
          <a:r>
            <a:rPr lang="en-US" sz="1600" dirty="0"/>
            <a:t>Initiate phase 1</a:t>
          </a:r>
        </a:p>
      </dgm:t>
    </dgm:pt>
    <dgm:pt modelId="{C72AFC0F-AAE0-0D4B-9BD5-DCA28F34A877}" type="parTrans" cxnId="{309BAAAA-E665-7C4C-97D9-7698CC485DA7}">
      <dgm:prSet/>
      <dgm:spPr/>
      <dgm:t>
        <a:bodyPr/>
        <a:lstStyle/>
        <a:p>
          <a:endParaRPr lang="en-US"/>
        </a:p>
      </dgm:t>
    </dgm:pt>
    <dgm:pt modelId="{DB1BC3A8-F6AF-7846-A16D-2778C411E45A}" type="sibTrans" cxnId="{309BAAAA-E665-7C4C-97D9-7698CC485DA7}">
      <dgm:prSet/>
      <dgm:spPr/>
      <dgm:t>
        <a:bodyPr/>
        <a:lstStyle/>
        <a:p>
          <a:endParaRPr lang="en-US"/>
        </a:p>
      </dgm:t>
    </dgm:pt>
    <dgm:pt modelId="{622079D3-560A-824F-BC30-1260F20CE3B6}">
      <dgm:prSet custT="1"/>
      <dgm:spPr/>
      <dgm:t>
        <a:bodyPr/>
        <a:lstStyle/>
        <a:p>
          <a:r>
            <a:rPr lang="en-US" sz="1600" dirty="0"/>
            <a:t>Monitor and adjust</a:t>
          </a:r>
        </a:p>
      </dgm:t>
    </dgm:pt>
    <dgm:pt modelId="{C7C9236A-B1CA-8046-B6A7-0ABEF042386C}" type="parTrans" cxnId="{8087734F-54D3-6E44-A5EA-51D5C6A57518}">
      <dgm:prSet/>
      <dgm:spPr/>
      <dgm:t>
        <a:bodyPr/>
        <a:lstStyle/>
        <a:p>
          <a:endParaRPr lang="en-US"/>
        </a:p>
      </dgm:t>
    </dgm:pt>
    <dgm:pt modelId="{33727766-1D51-7745-ADC1-088291A35123}" type="sibTrans" cxnId="{8087734F-54D3-6E44-A5EA-51D5C6A57518}">
      <dgm:prSet/>
      <dgm:spPr/>
      <dgm:t>
        <a:bodyPr/>
        <a:lstStyle/>
        <a:p>
          <a:endParaRPr lang="en-US"/>
        </a:p>
      </dgm:t>
    </dgm:pt>
    <dgm:pt modelId="{38CF4C92-FAFE-CD4F-A896-CC2076CBA653}">
      <dgm:prSet custT="1"/>
      <dgm:spPr/>
      <dgm:t>
        <a:bodyPr/>
        <a:lstStyle/>
        <a:p>
          <a:r>
            <a:rPr lang="en-US" sz="1600" dirty="0"/>
            <a:t>Transition to subsequent phases</a:t>
          </a:r>
        </a:p>
      </dgm:t>
    </dgm:pt>
    <dgm:pt modelId="{22FB779A-2529-2D48-96B5-BFF8331B7335}" type="parTrans" cxnId="{E1C6704E-F3B3-C94A-9BA5-76887547742B}">
      <dgm:prSet/>
      <dgm:spPr/>
      <dgm:t>
        <a:bodyPr/>
        <a:lstStyle/>
        <a:p>
          <a:endParaRPr lang="en-US"/>
        </a:p>
      </dgm:t>
    </dgm:pt>
    <dgm:pt modelId="{2D837829-0D99-694C-BB32-856AFA44FFB6}" type="sibTrans" cxnId="{E1C6704E-F3B3-C94A-9BA5-76887547742B}">
      <dgm:prSet/>
      <dgm:spPr/>
      <dgm:t>
        <a:bodyPr/>
        <a:lstStyle/>
        <a:p>
          <a:endParaRPr lang="en-US"/>
        </a:p>
      </dgm:t>
    </dgm:pt>
    <dgm:pt modelId="{BA796DAF-2346-B946-8365-CFAE72DE0360}">
      <dgm:prSet phldrT="[Text]" custT="1"/>
      <dgm:spPr/>
      <dgm:t>
        <a:bodyPr/>
        <a:lstStyle/>
        <a:p>
          <a:r>
            <a:rPr lang="en-US" sz="1600" dirty="0"/>
            <a:t>Allocate budget</a:t>
          </a:r>
        </a:p>
      </dgm:t>
    </dgm:pt>
    <dgm:pt modelId="{06C312E5-2DFB-384F-9F0B-1FFF9C4284CF}" type="parTrans" cxnId="{68287D24-6F3B-8345-9EB5-E343E87CBFA5}">
      <dgm:prSet/>
      <dgm:spPr/>
      <dgm:t>
        <a:bodyPr/>
        <a:lstStyle/>
        <a:p>
          <a:endParaRPr lang="en-US"/>
        </a:p>
      </dgm:t>
    </dgm:pt>
    <dgm:pt modelId="{EF281F3F-5995-FD49-BE58-F2A226D6B5EB}" type="sibTrans" cxnId="{68287D24-6F3B-8345-9EB5-E343E87CBFA5}">
      <dgm:prSet/>
      <dgm:spPr/>
      <dgm:t>
        <a:bodyPr/>
        <a:lstStyle/>
        <a:p>
          <a:endParaRPr lang="en-US"/>
        </a:p>
      </dgm:t>
    </dgm:pt>
    <dgm:pt modelId="{58046595-DC56-AC48-820F-49D791530DF9}">
      <dgm:prSet custT="1"/>
      <dgm:spPr/>
      <dgm:t>
        <a:bodyPr/>
        <a:lstStyle/>
        <a:p>
          <a:r>
            <a:rPr lang="en-US" sz="1600" dirty="0"/>
            <a:t>Approve roadmap</a:t>
          </a:r>
        </a:p>
      </dgm:t>
    </dgm:pt>
    <dgm:pt modelId="{320F44E7-D66E-F74C-AC4B-02A1BB41F6AE}" type="parTrans" cxnId="{E39E4F76-70F8-604A-BE96-4799693D276E}">
      <dgm:prSet/>
      <dgm:spPr/>
      <dgm:t>
        <a:bodyPr/>
        <a:lstStyle/>
        <a:p>
          <a:endParaRPr lang="en-US"/>
        </a:p>
      </dgm:t>
    </dgm:pt>
    <dgm:pt modelId="{86084B55-D7B9-FB40-BC23-0FCA60F2C166}" type="sibTrans" cxnId="{E39E4F76-70F8-604A-BE96-4799693D276E}">
      <dgm:prSet/>
      <dgm:spPr/>
      <dgm:t>
        <a:bodyPr/>
        <a:lstStyle/>
        <a:p>
          <a:endParaRPr lang="en-US"/>
        </a:p>
      </dgm:t>
    </dgm:pt>
    <dgm:pt modelId="{50E1A0E3-CC4A-3142-AD90-A7A2C5FB2728}" type="pres">
      <dgm:prSet presAssocID="{26AC6BF3-8837-AE4E-A2D0-D83B1FE00485}" presName="Name0" presStyleCnt="0">
        <dgm:presLayoutVars>
          <dgm:dir/>
          <dgm:resizeHandles val="exact"/>
        </dgm:presLayoutVars>
      </dgm:prSet>
      <dgm:spPr/>
    </dgm:pt>
    <dgm:pt modelId="{993BFEF8-1927-E84A-92F7-D1AE7E208D81}" type="pres">
      <dgm:prSet presAssocID="{4D949856-7982-544F-A47A-D99EFFF46E0E}" presName="node" presStyleLbl="node1" presStyleIdx="0" presStyleCnt="7" custScaleY="567840">
        <dgm:presLayoutVars>
          <dgm:bulletEnabled val="1"/>
        </dgm:presLayoutVars>
      </dgm:prSet>
      <dgm:spPr/>
    </dgm:pt>
    <dgm:pt modelId="{B6A59D45-7D35-7748-A102-6127AFF16748}" type="pres">
      <dgm:prSet presAssocID="{0B07B13B-0249-2343-B4A2-B8EA97B23F55}" presName="sibTrans" presStyleLbl="sibTrans2D1" presStyleIdx="0" presStyleCnt="6"/>
      <dgm:spPr/>
    </dgm:pt>
    <dgm:pt modelId="{9CED88AB-CA83-C04A-9101-3DA6B63B852D}" type="pres">
      <dgm:prSet presAssocID="{0B07B13B-0249-2343-B4A2-B8EA97B23F55}" presName="connectorText" presStyleLbl="sibTrans2D1" presStyleIdx="0" presStyleCnt="6"/>
      <dgm:spPr/>
    </dgm:pt>
    <dgm:pt modelId="{C8A137D1-FF39-9348-81F8-EE98C82C2FD2}" type="pres">
      <dgm:prSet presAssocID="{58046595-DC56-AC48-820F-49D791530DF9}" presName="node" presStyleLbl="node1" presStyleIdx="1" presStyleCnt="7" custScaleY="567840">
        <dgm:presLayoutVars>
          <dgm:bulletEnabled val="1"/>
        </dgm:presLayoutVars>
      </dgm:prSet>
      <dgm:spPr/>
    </dgm:pt>
    <dgm:pt modelId="{64C833D2-8C4C-6248-B964-7BDED8DA2AFF}" type="pres">
      <dgm:prSet presAssocID="{86084B55-D7B9-FB40-BC23-0FCA60F2C166}" presName="sibTrans" presStyleLbl="sibTrans2D1" presStyleIdx="1" presStyleCnt="6"/>
      <dgm:spPr/>
    </dgm:pt>
    <dgm:pt modelId="{7DEE9E14-69F0-A54E-90B8-3E740DACE91C}" type="pres">
      <dgm:prSet presAssocID="{86084B55-D7B9-FB40-BC23-0FCA60F2C166}" presName="connectorText" presStyleLbl="sibTrans2D1" presStyleIdx="1" presStyleCnt="6"/>
      <dgm:spPr/>
    </dgm:pt>
    <dgm:pt modelId="{4E5AC059-00D0-4144-B117-5ADF9D6E2742}" type="pres">
      <dgm:prSet presAssocID="{BA796DAF-2346-B946-8365-CFAE72DE0360}" presName="node" presStyleLbl="node1" presStyleIdx="2" presStyleCnt="7" custScaleY="567840">
        <dgm:presLayoutVars>
          <dgm:bulletEnabled val="1"/>
        </dgm:presLayoutVars>
      </dgm:prSet>
      <dgm:spPr/>
    </dgm:pt>
    <dgm:pt modelId="{607F1B15-0C0D-FC44-9266-9499C500778F}" type="pres">
      <dgm:prSet presAssocID="{EF281F3F-5995-FD49-BE58-F2A226D6B5EB}" presName="sibTrans" presStyleLbl="sibTrans2D1" presStyleIdx="2" presStyleCnt="6"/>
      <dgm:spPr/>
    </dgm:pt>
    <dgm:pt modelId="{6AF46175-90FE-7F4B-9CAF-8CF5BB9913B1}" type="pres">
      <dgm:prSet presAssocID="{EF281F3F-5995-FD49-BE58-F2A226D6B5EB}" presName="connectorText" presStyleLbl="sibTrans2D1" presStyleIdx="2" presStyleCnt="6"/>
      <dgm:spPr/>
    </dgm:pt>
    <dgm:pt modelId="{F625AC12-547D-5C48-A64C-E2347328A190}" type="pres">
      <dgm:prSet presAssocID="{103C9B55-8CE6-7E43-AF7F-C33D00098548}" presName="node" presStyleLbl="node1" presStyleIdx="3" presStyleCnt="7" custScaleX="108793" custScaleY="559954">
        <dgm:presLayoutVars>
          <dgm:bulletEnabled val="1"/>
        </dgm:presLayoutVars>
      </dgm:prSet>
      <dgm:spPr/>
    </dgm:pt>
    <dgm:pt modelId="{BBB817F3-72CC-3546-9890-E055B37226DC}" type="pres">
      <dgm:prSet presAssocID="{B6948FCD-B507-4C47-B53B-251BCBCD2D14}" presName="sibTrans" presStyleLbl="sibTrans2D1" presStyleIdx="3" presStyleCnt="6"/>
      <dgm:spPr/>
    </dgm:pt>
    <dgm:pt modelId="{9F6D0FF7-5360-194A-8AF8-32B2D9D067C7}" type="pres">
      <dgm:prSet presAssocID="{B6948FCD-B507-4C47-B53B-251BCBCD2D14}" presName="connectorText" presStyleLbl="sibTrans2D1" presStyleIdx="3" presStyleCnt="6"/>
      <dgm:spPr/>
    </dgm:pt>
    <dgm:pt modelId="{C6CE8690-FCC4-734D-8C33-E57C8593490B}" type="pres">
      <dgm:prSet presAssocID="{44E8B165-C0CD-7C4F-8B9D-74B67199A1FC}" presName="node" presStyleLbl="node1" presStyleIdx="4" presStyleCnt="7" custScaleY="559871" custLinFactNeighborY="-3943">
        <dgm:presLayoutVars>
          <dgm:bulletEnabled val="1"/>
        </dgm:presLayoutVars>
      </dgm:prSet>
      <dgm:spPr/>
    </dgm:pt>
    <dgm:pt modelId="{42A8C3C0-7A54-4740-A769-852189332780}" type="pres">
      <dgm:prSet presAssocID="{DB1BC3A8-F6AF-7846-A16D-2778C411E45A}" presName="sibTrans" presStyleLbl="sibTrans2D1" presStyleIdx="4" presStyleCnt="6"/>
      <dgm:spPr/>
    </dgm:pt>
    <dgm:pt modelId="{3E489432-8361-DC41-A9A6-A83942FDD0D5}" type="pres">
      <dgm:prSet presAssocID="{DB1BC3A8-F6AF-7846-A16D-2778C411E45A}" presName="connectorText" presStyleLbl="sibTrans2D1" presStyleIdx="4" presStyleCnt="6"/>
      <dgm:spPr/>
    </dgm:pt>
    <dgm:pt modelId="{50CFF1D9-B44A-6345-A88A-7D1983188D93}" type="pres">
      <dgm:prSet presAssocID="{622079D3-560A-824F-BC30-1260F20CE3B6}" presName="node" presStyleLbl="node1" presStyleIdx="5" presStyleCnt="7" custScaleY="559954" custLinFactNeighborX="-2957" custLinFactNeighborY="-7887">
        <dgm:presLayoutVars>
          <dgm:bulletEnabled val="1"/>
        </dgm:presLayoutVars>
      </dgm:prSet>
      <dgm:spPr/>
    </dgm:pt>
    <dgm:pt modelId="{8576E6C0-B6AE-0C43-8010-29ACE342BC92}" type="pres">
      <dgm:prSet presAssocID="{33727766-1D51-7745-ADC1-088291A35123}" presName="sibTrans" presStyleLbl="sibTrans2D1" presStyleIdx="5" presStyleCnt="6"/>
      <dgm:spPr/>
    </dgm:pt>
    <dgm:pt modelId="{4ECA953D-F128-D847-9028-147FCB8E1DB8}" type="pres">
      <dgm:prSet presAssocID="{33727766-1D51-7745-ADC1-088291A35123}" presName="connectorText" presStyleLbl="sibTrans2D1" presStyleIdx="5" presStyleCnt="6"/>
      <dgm:spPr/>
    </dgm:pt>
    <dgm:pt modelId="{73F86DD0-7B94-8D41-AAC4-513E2489A787}" type="pres">
      <dgm:prSet presAssocID="{38CF4C92-FAFE-CD4F-A896-CC2076CBA653}" presName="node" presStyleLbl="node1" presStyleIdx="6" presStyleCnt="7" custScaleY="559954" custLinFactNeighborY="-7887">
        <dgm:presLayoutVars>
          <dgm:bulletEnabled val="1"/>
        </dgm:presLayoutVars>
      </dgm:prSet>
      <dgm:spPr/>
    </dgm:pt>
  </dgm:ptLst>
  <dgm:cxnLst>
    <dgm:cxn modelId="{B780F602-8729-114D-8FE5-13C385CD863E}" type="presOf" srcId="{38CF4C92-FAFE-CD4F-A896-CC2076CBA653}" destId="{73F86DD0-7B94-8D41-AAC4-513E2489A787}" srcOrd="0" destOrd="0" presId="urn:microsoft.com/office/officeart/2005/8/layout/process1"/>
    <dgm:cxn modelId="{E3EF121C-D6E6-0D41-8EF0-5E305897774D}" type="presOf" srcId="{0B07B13B-0249-2343-B4A2-B8EA97B23F55}" destId="{B6A59D45-7D35-7748-A102-6127AFF16748}" srcOrd="0" destOrd="0" presId="urn:microsoft.com/office/officeart/2005/8/layout/process1"/>
    <dgm:cxn modelId="{68287D24-6F3B-8345-9EB5-E343E87CBFA5}" srcId="{26AC6BF3-8837-AE4E-A2D0-D83B1FE00485}" destId="{BA796DAF-2346-B946-8365-CFAE72DE0360}" srcOrd="2" destOrd="0" parTransId="{06C312E5-2DFB-384F-9F0B-1FFF9C4284CF}" sibTransId="{EF281F3F-5995-FD49-BE58-F2A226D6B5EB}"/>
    <dgm:cxn modelId="{6C5C9629-1EF2-D54D-BE41-7EAB6CAE1C4D}" type="presOf" srcId="{EF281F3F-5995-FD49-BE58-F2A226D6B5EB}" destId="{6AF46175-90FE-7F4B-9CAF-8CF5BB9913B1}" srcOrd="1" destOrd="0" presId="urn:microsoft.com/office/officeart/2005/8/layout/process1"/>
    <dgm:cxn modelId="{DA73E93E-0EF1-764D-9FBE-70868C9C20F0}" type="presOf" srcId="{622079D3-560A-824F-BC30-1260F20CE3B6}" destId="{50CFF1D9-B44A-6345-A88A-7D1983188D93}" srcOrd="0" destOrd="0" presId="urn:microsoft.com/office/officeart/2005/8/layout/process1"/>
    <dgm:cxn modelId="{E1C6704E-F3B3-C94A-9BA5-76887547742B}" srcId="{26AC6BF3-8837-AE4E-A2D0-D83B1FE00485}" destId="{38CF4C92-FAFE-CD4F-A896-CC2076CBA653}" srcOrd="6" destOrd="0" parTransId="{22FB779A-2529-2D48-96B5-BFF8331B7335}" sibTransId="{2D837829-0D99-694C-BB32-856AFA44FFB6}"/>
    <dgm:cxn modelId="{8087734F-54D3-6E44-A5EA-51D5C6A57518}" srcId="{26AC6BF3-8837-AE4E-A2D0-D83B1FE00485}" destId="{622079D3-560A-824F-BC30-1260F20CE3B6}" srcOrd="5" destOrd="0" parTransId="{C7C9236A-B1CA-8046-B6A7-0ABEF042386C}" sibTransId="{33727766-1D51-7745-ADC1-088291A35123}"/>
    <dgm:cxn modelId="{70BF2E5C-F6A3-8140-9AC9-A6DB411C95A0}" type="presOf" srcId="{33727766-1D51-7745-ADC1-088291A35123}" destId="{8576E6C0-B6AE-0C43-8010-29ACE342BC92}" srcOrd="0" destOrd="0" presId="urn:microsoft.com/office/officeart/2005/8/layout/process1"/>
    <dgm:cxn modelId="{0C6CF264-EF13-834E-BA97-AD29E29E74FA}" type="presOf" srcId="{EF281F3F-5995-FD49-BE58-F2A226D6B5EB}" destId="{607F1B15-0C0D-FC44-9266-9499C500778F}" srcOrd="0" destOrd="0" presId="urn:microsoft.com/office/officeart/2005/8/layout/process1"/>
    <dgm:cxn modelId="{B84FE966-83BA-5047-A589-B4BD80562322}" type="presOf" srcId="{0B07B13B-0249-2343-B4A2-B8EA97B23F55}" destId="{9CED88AB-CA83-C04A-9101-3DA6B63B852D}" srcOrd="1" destOrd="0" presId="urn:microsoft.com/office/officeart/2005/8/layout/process1"/>
    <dgm:cxn modelId="{45CE5873-6244-1845-9ABE-4C48884E5E7B}" type="presOf" srcId="{B6948FCD-B507-4C47-B53B-251BCBCD2D14}" destId="{BBB817F3-72CC-3546-9890-E055B37226DC}" srcOrd="0" destOrd="0" presId="urn:microsoft.com/office/officeart/2005/8/layout/process1"/>
    <dgm:cxn modelId="{E39E4F76-70F8-604A-BE96-4799693D276E}" srcId="{26AC6BF3-8837-AE4E-A2D0-D83B1FE00485}" destId="{58046595-DC56-AC48-820F-49D791530DF9}" srcOrd="1" destOrd="0" parTransId="{320F44E7-D66E-F74C-AC4B-02A1BB41F6AE}" sibTransId="{86084B55-D7B9-FB40-BC23-0FCA60F2C166}"/>
    <dgm:cxn modelId="{E5748477-90CD-B94E-BBB2-5A899590CEDB}" srcId="{26AC6BF3-8837-AE4E-A2D0-D83B1FE00485}" destId="{103C9B55-8CE6-7E43-AF7F-C33D00098548}" srcOrd="3" destOrd="0" parTransId="{1659C723-AE51-9541-A90A-437AAE9FB25C}" sibTransId="{B6948FCD-B507-4C47-B53B-251BCBCD2D14}"/>
    <dgm:cxn modelId="{1333B184-28CD-FA4D-A249-9F22DAC2167F}" type="presOf" srcId="{DB1BC3A8-F6AF-7846-A16D-2778C411E45A}" destId="{3E489432-8361-DC41-A9A6-A83942FDD0D5}" srcOrd="1" destOrd="0" presId="urn:microsoft.com/office/officeart/2005/8/layout/process1"/>
    <dgm:cxn modelId="{48EE0D8C-CCA9-2C4B-8CF7-55ECCAB426F7}" type="presOf" srcId="{BA796DAF-2346-B946-8365-CFAE72DE0360}" destId="{4E5AC059-00D0-4144-B117-5ADF9D6E2742}" srcOrd="0" destOrd="0" presId="urn:microsoft.com/office/officeart/2005/8/layout/process1"/>
    <dgm:cxn modelId="{A92E998F-9068-234A-8D49-C4F5FCC4A9CA}" type="presOf" srcId="{4D949856-7982-544F-A47A-D99EFFF46E0E}" destId="{993BFEF8-1927-E84A-92F7-D1AE7E208D81}" srcOrd="0" destOrd="0" presId="urn:microsoft.com/office/officeart/2005/8/layout/process1"/>
    <dgm:cxn modelId="{44AF1793-B436-5948-A84A-5DBF225F3DC8}" type="presOf" srcId="{33727766-1D51-7745-ADC1-088291A35123}" destId="{4ECA953D-F128-D847-9028-147FCB8E1DB8}" srcOrd="1" destOrd="0" presId="urn:microsoft.com/office/officeart/2005/8/layout/process1"/>
    <dgm:cxn modelId="{9EC43193-406A-4C46-939E-25EE052F9679}" type="presOf" srcId="{103C9B55-8CE6-7E43-AF7F-C33D00098548}" destId="{F625AC12-547D-5C48-A64C-E2347328A190}" srcOrd="0" destOrd="0" presId="urn:microsoft.com/office/officeart/2005/8/layout/process1"/>
    <dgm:cxn modelId="{9E317795-B217-F845-96A5-6CE867729193}" type="presOf" srcId="{58046595-DC56-AC48-820F-49D791530DF9}" destId="{C8A137D1-FF39-9348-81F8-EE98C82C2FD2}" srcOrd="0" destOrd="0" presId="urn:microsoft.com/office/officeart/2005/8/layout/process1"/>
    <dgm:cxn modelId="{309BAAAA-E665-7C4C-97D9-7698CC485DA7}" srcId="{26AC6BF3-8837-AE4E-A2D0-D83B1FE00485}" destId="{44E8B165-C0CD-7C4F-8B9D-74B67199A1FC}" srcOrd="4" destOrd="0" parTransId="{C72AFC0F-AAE0-0D4B-9BD5-DCA28F34A877}" sibTransId="{DB1BC3A8-F6AF-7846-A16D-2778C411E45A}"/>
    <dgm:cxn modelId="{A4AAB8AD-5DA7-D248-A9E2-D5FEA2632110}" type="presOf" srcId="{DB1BC3A8-F6AF-7846-A16D-2778C411E45A}" destId="{42A8C3C0-7A54-4740-A769-852189332780}" srcOrd="0" destOrd="0" presId="urn:microsoft.com/office/officeart/2005/8/layout/process1"/>
    <dgm:cxn modelId="{D80F41B4-AE07-F848-A54C-C6870D3104FD}" type="presOf" srcId="{86084B55-D7B9-FB40-BC23-0FCA60F2C166}" destId="{7DEE9E14-69F0-A54E-90B8-3E740DACE91C}" srcOrd="1" destOrd="0" presId="urn:microsoft.com/office/officeart/2005/8/layout/process1"/>
    <dgm:cxn modelId="{B99260BE-C1E3-8349-8A17-0760F8E0ECF9}" type="presOf" srcId="{26AC6BF3-8837-AE4E-A2D0-D83B1FE00485}" destId="{50E1A0E3-CC4A-3142-AD90-A7A2C5FB2728}" srcOrd="0" destOrd="0" presId="urn:microsoft.com/office/officeart/2005/8/layout/process1"/>
    <dgm:cxn modelId="{71B047C3-FC51-4748-8861-0A0CED95976F}" type="presOf" srcId="{B6948FCD-B507-4C47-B53B-251BCBCD2D14}" destId="{9F6D0FF7-5360-194A-8AF8-32B2D9D067C7}" srcOrd="1" destOrd="0" presId="urn:microsoft.com/office/officeart/2005/8/layout/process1"/>
    <dgm:cxn modelId="{5E9CD9CD-A691-8742-A753-9D10A5975968}" type="presOf" srcId="{44E8B165-C0CD-7C4F-8B9D-74B67199A1FC}" destId="{C6CE8690-FCC4-734D-8C33-E57C8593490B}" srcOrd="0" destOrd="0" presId="urn:microsoft.com/office/officeart/2005/8/layout/process1"/>
    <dgm:cxn modelId="{1823AAD0-FBE0-E04C-810F-9CA2754DFDDD}" type="presOf" srcId="{86084B55-D7B9-FB40-BC23-0FCA60F2C166}" destId="{64C833D2-8C4C-6248-B964-7BDED8DA2AFF}" srcOrd="0" destOrd="0" presId="urn:microsoft.com/office/officeart/2005/8/layout/process1"/>
    <dgm:cxn modelId="{DEEEF2E7-9EB3-C944-8510-E96A8D9F958B}" srcId="{26AC6BF3-8837-AE4E-A2D0-D83B1FE00485}" destId="{4D949856-7982-544F-A47A-D99EFFF46E0E}" srcOrd="0" destOrd="0" parTransId="{B9994382-97CE-5744-AFB8-E4601F983383}" sibTransId="{0B07B13B-0249-2343-B4A2-B8EA97B23F55}"/>
    <dgm:cxn modelId="{7B400B7C-4C97-7E40-8EE7-DB0478820467}" type="presParOf" srcId="{50E1A0E3-CC4A-3142-AD90-A7A2C5FB2728}" destId="{993BFEF8-1927-E84A-92F7-D1AE7E208D81}" srcOrd="0" destOrd="0" presId="urn:microsoft.com/office/officeart/2005/8/layout/process1"/>
    <dgm:cxn modelId="{702BB797-EEC5-DD49-8FE2-C5E9C2DC5CB5}" type="presParOf" srcId="{50E1A0E3-CC4A-3142-AD90-A7A2C5FB2728}" destId="{B6A59D45-7D35-7748-A102-6127AFF16748}" srcOrd="1" destOrd="0" presId="urn:microsoft.com/office/officeart/2005/8/layout/process1"/>
    <dgm:cxn modelId="{DC18B86D-141A-5D40-BF28-1D3500C231F1}" type="presParOf" srcId="{B6A59D45-7D35-7748-A102-6127AFF16748}" destId="{9CED88AB-CA83-C04A-9101-3DA6B63B852D}" srcOrd="0" destOrd="0" presId="urn:microsoft.com/office/officeart/2005/8/layout/process1"/>
    <dgm:cxn modelId="{F4A6D9F3-DFD6-7341-9290-958718D7513A}" type="presParOf" srcId="{50E1A0E3-CC4A-3142-AD90-A7A2C5FB2728}" destId="{C8A137D1-FF39-9348-81F8-EE98C82C2FD2}" srcOrd="2" destOrd="0" presId="urn:microsoft.com/office/officeart/2005/8/layout/process1"/>
    <dgm:cxn modelId="{2D727781-03B2-CB48-8A49-8A4710A74A11}" type="presParOf" srcId="{50E1A0E3-CC4A-3142-AD90-A7A2C5FB2728}" destId="{64C833D2-8C4C-6248-B964-7BDED8DA2AFF}" srcOrd="3" destOrd="0" presId="urn:microsoft.com/office/officeart/2005/8/layout/process1"/>
    <dgm:cxn modelId="{5F7ADC9C-0037-EA46-98C0-7BB9ADA41B22}" type="presParOf" srcId="{64C833D2-8C4C-6248-B964-7BDED8DA2AFF}" destId="{7DEE9E14-69F0-A54E-90B8-3E740DACE91C}" srcOrd="0" destOrd="0" presId="urn:microsoft.com/office/officeart/2005/8/layout/process1"/>
    <dgm:cxn modelId="{6A8D2988-E497-6E49-A68B-53C7E3BA3931}" type="presParOf" srcId="{50E1A0E3-CC4A-3142-AD90-A7A2C5FB2728}" destId="{4E5AC059-00D0-4144-B117-5ADF9D6E2742}" srcOrd="4" destOrd="0" presId="urn:microsoft.com/office/officeart/2005/8/layout/process1"/>
    <dgm:cxn modelId="{45772A1C-B541-4E49-ACE0-9A0D00695273}" type="presParOf" srcId="{50E1A0E3-CC4A-3142-AD90-A7A2C5FB2728}" destId="{607F1B15-0C0D-FC44-9266-9499C500778F}" srcOrd="5" destOrd="0" presId="urn:microsoft.com/office/officeart/2005/8/layout/process1"/>
    <dgm:cxn modelId="{32B99B64-AE4D-1B4B-93EE-89F7D329D5CE}" type="presParOf" srcId="{607F1B15-0C0D-FC44-9266-9499C500778F}" destId="{6AF46175-90FE-7F4B-9CAF-8CF5BB9913B1}" srcOrd="0" destOrd="0" presId="urn:microsoft.com/office/officeart/2005/8/layout/process1"/>
    <dgm:cxn modelId="{D81E4261-A491-ED47-8F19-028B9B23FAA7}" type="presParOf" srcId="{50E1A0E3-CC4A-3142-AD90-A7A2C5FB2728}" destId="{F625AC12-547D-5C48-A64C-E2347328A190}" srcOrd="6" destOrd="0" presId="urn:microsoft.com/office/officeart/2005/8/layout/process1"/>
    <dgm:cxn modelId="{4E952BFE-F4F6-B743-A010-711BA73B0BDA}" type="presParOf" srcId="{50E1A0E3-CC4A-3142-AD90-A7A2C5FB2728}" destId="{BBB817F3-72CC-3546-9890-E055B37226DC}" srcOrd="7" destOrd="0" presId="urn:microsoft.com/office/officeart/2005/8/layout/process1"/>
    <dgm:cxn modelId="{D5194B1A-7EC9-2F4E-BBCE-4545E4C97807}" type="presParOf" srcId="{BBB817F3-72CC-3546-9890-E055B37226DC}" destId="{9F6D0FF7-5360-194A-8AF8-32B2D9D067C7}" srcOrd="0" destOrd="0" presId="urn:microsoft.com/office/officeart/2005/8/layout/process1"/>
    <dgm:cxn modelId="{18C1EC52-4B69-B344-A05F-6332A4631BD6}" type="presParOf" srcId="{50E1A0E3-CC4A-3142-AD90-A7A2C5FB2728}" destId="{C6CE8690-FCC4-734D-8C33-E57C8593490B}" srcOrd="8" destOrd="0" presId="urn:microsoft.com/office/officeart/2005/8/layout/process1"/>
    <dgm:cxn modelId="{92DEFEDB-5397-9D42-915F-0220DD8A59B8}" type="presParOf" srcId="{50E1A0E3-CC4A-3142-AD90-A7A2C5FB2728}" destId="{42A8C3C0-7A54-4740-A769-852189332780}" srcOrd="9" destOrd="0" presId="urn:microsoft.com/office/officeart/2005/8/layout/process1"/>
    <dgm:cxn modelId="{8A58D73D-57E4-B843-9C8A-BE958ED5AC06}" type="presParOf" srcId="{42A8C3C0-7A54-4740-A769-852189332780}" destId="{3E489432-8361-DC41-A9A6-A83942FDD0D5}" srcOrd="0" destOrd="0" presId="urn:microsoft.com/office/officeart/2005/8/layout/process1"/>
    <dgm:cxn modelId="{4DF64314-B299-C341-8D6B-2534852500D3}" type="presParOf" srcId="{50E1A0E3-CC4A-3142-AD90-A7A2C5FB2728}" destId="{50CFF1D9-B44A-6345-A88A-7D1983188D93}" srcOrd="10" destOrd="0" presId="urn:microsoft.com/office/officeart/2005/8/layout/process1"/>
    <dgm:cxn modelId="{1ADAEBF9-F139-744D-A536-04E89F48B29A}" type="presParOf" srcId="{50E1A0E3-CC4A-3142-AD90-A7A2C5FB2728}" destId="{8576E6C0-B6AE-0C43-8010-29ACE342BC92}" srcOrd="11" destOrd="0" presId="urn:microsoft.com/office/officeart/2005/8/layout/process1"/>
    <dgm:cxn modelId="{4BBCD4DF-161E-EE46-90DC-B0F1B1CCC71A}" type="presParOf" srcId="{8576E6C0-B6AE-0C43-8010-29ACE342BC92}" destId="{4ECA953D-F128-D847-9028-147FCB8E1DB8}" srcOrd="0" destOrd="0" presId="urn:microsoft.com/office/officeart/2005/8/layout/process1"/>
    <dgm:cxn modelId="{1E58C2B4-7D5E-6648-832F-B3AEF2125E58}" type="presParOf" srcId="{50E1A0E3-CC4A-3142-AD90-A7A2C5FB2728}" destId="{73F86DD0-7B94-8D41-AAC4-513E2489A787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B11E9-8B9F-6D40-9A53-625AAA910D22}">
      <dsp:nvSpPr>
        <dsp:cNvPr id="0" name=""/>
        <dsp:cNvSpPr/>
      </dsp:nvSpPr>
      <dsp:spPr>
        <a:xfrm>
          <a:off x="6949672" y="4174617"/>
          <a:ext cx="3032737" cy="1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/>
        </a:p>
      </dsp:txBody>
      <dsp:txXfrm>
        <a:off x="7902647" y="4708903"/>
        <a:ext cx="2036607" cy="1387086"/>
      </dsp:txXfrm>
    </dsp:sp>
    <dsp:sp modelId="{319E6290-3CB2-494A-8B0A-8EE9A7DD907D}">
      <dsp:nvSpPr>
        <dsp:cNvPr id="0" name=""/>
        <dsp:cNvSpPr/>
      </dsp:nvSpPr>
      <dsp:spPr>
        <a:xfrm>
          <a:off x="2001522" y="4174617"/>
          <a:ext cx="3032737" cy="1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 dirty="0"/>
        </a:p>
      </dsp:txBody>
      <dsp:txXfrm>
        <a:off x="2044676" y="4708903"/>
        <a:ext cx="2036607" cy="1387086"/>
      </dsp:txXfrm>
    </dsp:sp>
    <dsp:sp modelId="{C81AC6BD-122F-1A46-AD50-636B27535AB4}">
      <dsp:nvSpPr>
        <dsp:cNvPr id="0" name=""/>
        <dsp:cNvSpPr/>
      </dsp:nvSpPr>
      <dsp:spPr>
        <a:xfrm>
          <a:off x="6909882" y="0"/>
          <a:ext cx="3205845" cy="1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Develop key security policies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Launch employee training programs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    Implement basic security controls</a:t>
          </a:r>
        </a:p>
      </dsp:txBody>
      <dsp:txXfrm>
        <a:off x="7914790" y="43154"/>
        <a:ext cx="2157784" cy="1387086"/>
      </dsp:txXfrm>
    </dsp:sp>
    <dsp:sp modelId="{5377EBC4-65C1-A948-98C5-EA8E5E1205E1}">
      <dsp:nvSpPr>
        <dsp:cNvPr id="0" name=""/>
        <dsp:cNvSpPr/>
      </dsp:nvSpPr>
      <dsp:spPr>
        <a:xfrm>
          <a:off x="2001522" y="0"/>
          <a:ext cx="3032737" cy="1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5100" kern="1200"/>
        </a:p>
      </dsp:txBody>
      <dsp:txXfrm>
        <a:off x="2044676" y="43154"/>
        <a:ext cx="2036607" cy="1387086"/>
      </dsp:txXfrm>
    </dsp:sp>
    <dsp:sp modelId="{22E23ACD-3FC5-C845-8966-F80AEFCDA5A9}">
      <dsp:nvSpPr>
        <dsp:cNvPr id="0" name=""/>
        <dsp:cNvSpPr/>
      </dsp:nvSpPr>
      <dsp:spPr>
        <a:xfrm>
          <a:off x="3315602" y="349931"/>
          <a:ext cx="2658249" cy="26582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Phase 1: Foundation Building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(Months 1-3)</a:t>
          </a:r>
          <a:endParaRPr lang="en-US" sz="2000" kern="1200" dirty="0"/>
        </a:p>
      </dsp:txBody>
      <dsp:txXfrm>
        <a:off x="4094185" y="1128514"/>
        <a:ext cx="1879666" cy="1879666"/>
      </dsp:txXfrm>
    </dsp:sp>
    <dsp:sp modelId="{A37E4F83-D6B8-4042-AA40-922EB118E50E}">
      <dsp:nvSpPr>
        <dsp:cNvPr id="0" name=""/>
        <dsp:cNvSpPr/>
      </dsp:nvSpPr>
      <dsp:spPr>
        <a:xfrm rot="5400000">
          <a:off x="6096634" y="349931"/>
          <a:ext cx="2658249" cy="26582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6096634" y="1128514"/>
        <a:ext cx="1879666" cy="1879666"/>
      </dsp:txXfrm>
    </dsp:sp>
    <dsp:sp modelId="{5038606A-EE6B-3F4E-A5D7-044352CE895F}">
      <dsp:nvSpPr>
        <dsp:cNvPr id="0" name=""/>
        <dsp:cNvSpPr/>
      </dsp:nvSpPr>
      <dsp:spPr>
        <a:xfrm rot="10800000">
          <a:off x="6096634" y="3130963"/>
          <a:ext cx="2658249" cy="26582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10800000">
        <a:off x="6096634" y="3130963"/>
        <a:ext cx="1879666" cy="1879666"/>
      </dsp:txXfrm>
    </dsp:sp>
    <dsp:sp modelId="{C052EAB6-052E-E04C-A9AB-60886998BE6F}">
      <dsp:nvSpPr>
        <dsp:cNvPr id="0" name=""/>
        <dsp:cNvSpPr/>
      </dsp:nvSpPr>
      <dsp:spPr>
        <a:xfrm rot="16200000">
          <a:off x="3315602" y="3130963"/>
          <a:ext cx="2658249" cy="265824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 rot="5400000">
        <a:off x="4094185" y="3130963"/>
        <a:ext cx="1879666" cy="1879666"/>
      </dsp:txXfrm>
    </dsp:sp>
    <dsp:sp modelId="{5D65EA62-30E0-4347-9418-AD0C61CBF54A}">
      <dsp:nvSpPr>
        <dsp:cNvPr id="0" name=""/>
        <dsp:cNvSpPr/>
      </dsp:nvSpPr>
      <dsp:spPr>
        <a:xfrm>
          <a:off x="5576341" y="2517049"/>
          <a:ext cx="917802" cy="7980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062713-AFB6-2B40-8B15-9E66A8B7D9BB}">
      <dsp:nvSpPr>
        <dsp:cNvPr id="0" name=""/>
        <dsp:cNvSpPr/>
      </dsp:nvSpPr>
      <dsp:spPr>
        <a:xfrm rot="10800000">
          <a:off x="5576341" y="2824006"/>
          <a:ext cx="917802" cy="798088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15EC2-7B50-EF4D-8C1B-E31C49E83DB6}">
      <dsp:nvSpPr>
        <dsp:cNvPr id="0" name=""/>
        <dsp:cNvSpPr/>
      </dsp:nvSpPr>
      <dsp:spPr>
        <a:xfrm>
          <a:off x="0" y="0"/>
          <a:ext cx="4116017" cy="921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Internal Resources</a:t>
          </a:r>
        </a:p>
      </dsp:txBody>
      <dsp:txXfrm>
        <a:off x="26987" y="26987"/>
        <a:ext cx="4062043" cy="867437"/>
      </dsp:txXfrm>
    </dsp:sp>
    <dsp:sp modelId="{86610FBE-3CD7-3248-8489-18A24C4B1E54}">
      <dsp:nvSpPr>
        <dsp:cNvPr id="0" name=""/>
        <dsp:cNvSpPr/>
      </dsp:nvSpPr>
      <dsp:spPr>
        <a:xfrm>
          <a:off x="411601" y="921411"/>
          <a:ext cx="349730" cy="92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4230"/>
              </a:lnTo>
              <a:lnTo>
                <a:pt x="349730" y="9242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DD52D-9B55-4542-A94D-8AC66A68944C}">
      <dsp:nvSpPr>
        <dsp:cNvPr id="0" name=""/>
        <dsp:cNvSpPr/>
      </dsp:nvSpPr>
      <dsp:spPr>
        <a:xfrm>
          <a:off x="761331" y="1023812"/>
          <a:ext cx="3240595" cy="1643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809472" y="1071953"/>
        <a:ext cx="3144313" cy="1547377"/>
      </dsp:txXfrm>
    </dsp:sp>
    <dsp:sp modelId="{1CD2B1A1-F418-1346-BAC5-2C26589E0B84}">
      <dsp:nvSpPr>
        <dsp:cNvPr id="0" name=""/>
        <dsp:cNvSpPr/>
      </dsp:nvSpPr>
      <dsp:spPr>
        <a:xfrm>
          <a:off x="411601" y="921411"/>
          <a:ext cx="415998" cy="3268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8415"/>
              </a:lnTo>
              <a:lnTo>
                <a:pt x="415998" y="326841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6DCD2-50BC-9941-A6C7-4BA8D3C2B74B}">
      <dsp:nvSpPr>
        <dsp:cNvPr id="0" name=""/>
        <dsp:cNvSpPr/>
      </dsp:nvSpPr>
      <dsp:spPr>
        <a:xfrm>
          <a:off x="827599" y="3404720"/>
          <a:ext cx="3141097" cy="1570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73589" y="3450710"/>
        <a:ext cx="3049117" cy="1478233"/>
      </dsp:txXfrm>
    </dsp:sp>
    <dsp:sp modelId="{2E0DEC99-0600-1D48-B6D3-0AEC25AA6D0F}">
      <dsp:nvSpPr>
        <dsp:cNvPr id="0" name=""/>
        <dsp:cNvSpPr/>
      </dsp:nvSpPr>
      <dsp:spPr>
        <a:xfrm>
          <a:off x="4455843" y="0"/>
          <a:ext cx="4326172" cy="921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Outsourced Resources</a:t>
          </a:r>
        </a:p>
      </dsp:txBody>
      <dsp:txXfrm>
        <a:off x="4482830" y="26987"/>
        <a:ext cx="4272198" cy="867437"/>
      </dsp:txXfrm>
    </dsp:sp>
    <dsp:sp modelId="{5E5492F7-9081-674D-863F-ABCE76F1E4A4}">
      <dsp:nvSpPr>
        <dsp:cNvPr id="0" name=""/>
        <dsp:cNvSpPr/>
      </dsp:nvSpPr>
      <dsp:spPr>
        <a:xfrm>
          <a:off x="4888461" y="921411"/>
          <a:ext cx="332227" cy="915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5306"/>
              </a:lnTo>
              <a:lnTo>
                <a:pt x="332227" y="91530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4ED7C-06E4-DB49-92FC-1D3D47B17C1A}">
      <dsp:nvSpPr>
        <dsp:cNvPr id="0" name=""/>
        <dsp:cNvSpPr/>
      </dsp:nvSpPr>
      <dsp:spPr>
        <a:xfrm>
          <a:off x="5220688" y="1078673"/>
          <a:ext cx="3121136" cy="1516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265093" y="1123078"/>
        <a:ext cx="3032326" cy="1427279"/>
      </dsp:txXfrm>
    </dsp:sp>
    <dsp:sp modelId="{1FE2D9A9-D0B7-C24B-93F7-85213C2ADE64}">
      <dsp:nvSpPr>
        <dsp:cNvPr id="0" name=""/>
        <dsp:cNvSpPr/>
      </dsp:nvSpPr>
      <dsp:spPr>
        <a:xfrm>
          <a:off x="4888461" y="921411"/>
          <a:ext cx="345864" cy="3284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139"/>
              </a:lnTo>
              <a:lnTo>
                <a:pt x="345864" y="328413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74D50-6BDA-6048-AB4E-FD1F4DFDAAF2}">
      <dsp:nvSpPr>
        <dsp:cNvPr id="0" name=""/>
        <dsp:cNvSpPr/>
      </dsp:nvSpPr>
      <dsp:spPr>
        <a:xfrm>
          <a:off x="5234325" y="3436167"/>
          <a:ext cx="3168047" cy="15387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5279394" y="3481236"/>
        <a:ext cx="3077909" cy="144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BFEF8-1927-E84A-92F7-D1AE7E208D81}">
      <dsp:nvSpPr>
        <dsp:cNvPr id="0" name=""/>
        <dsp:cNvSpPr/>
      </dsp:nvSpPr>
      <dsp:spPr>
        <a:xfrm>
          <a:off x="7660" y="-39380"/>
          <a:ext cx="1108834" cy="567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Engage stakeholders</a:t>
          </a:r>
        </a:p>
      </dsp:txBody>
      <dsp:txXfrm>
        <a:off x="40137" y="-6903"/>
        <a:ext cx="1043880" cy="5606256"/>
      </dsp:txXfrm>
    </dsp:sp>
    <dsp:sp modelId="{B6A59D45-7D35-7748-A102-6127AFF16748}">
      <dsp:nvSpPr>
        <dsp:cNvPr id="0" name=""/>
        <dsp:cNvSpPr/>
      </dsp:nvSpPr>
      <dsp:spPr>
        <a:xfrm>
          <a:off x="1227378" y="2658729"/>
          <a:ext cx="235072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7378" y="2713727"/>
        <a:ext cx="164550" cy="164994"/>
      </dsp:txXfrm>
    </dsp:sp>
    <dsp:sp modelId="{C8A137D1-FF39-9348-81F8-EE98C82C2FD2}">
      <dsp:nvSpPr>
        <dsp:cNvPr id="0" name=""/>
        <dsp:cNvSpPr/>
      </dsp:nvSpPr>
      <dsp:spPr>
        <a:xfrm>
          <a:off x="1560028" y="-39380"/>
          <a:ext cx="1108834" cy="567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Approve roadmap</a:t>
          </a:r>
        </a:p>
      </dsp:txBody>
      <dsp:txXfrm>
        <a:off x="1592505" y="-6903"/>
        <a:ext cx="1043880" cy="5606256"/>
      </dsp:txXfrm>
    </dsp:sp>
    <dsp:sp modelId="{64C833D2-8C4C-6248-B964-7BDED8DA2AFF}">
      <dsp:nvSpPr>
        <dsp:cNvPr id="0" name=""/>
        <dsp:cNvSpPr/>
      </dsp:nvSpPr>
      <dsp:spPr>
        <a:xfrm>
          <a:off x="2779746" y="2658729"/>
          <a:ext cx="235072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79746" y="2713727"/>
        <a:ext cx="164550" cy="164994"/>
      </dsp:txXfrm>
    </dsp:sp>
    <dsp:sp modelId="{4E5AC059-00D0-4144-B117-5ADF9D6E2742}">
      <dsp:nvSpPr>
        <dsp:cNvPr id="0" name=""/>
        <dsp:cNvSpPr/>
      </dsp:nvSpPr>
      <dsp:spPr>
        <a:xfrm>
          <a:off x="3112396" y="-39380"/>
          <a:ext cx="1108834" cy="567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Allocate budget</a:t>
          </a:r>
        </a:p>
      </dsp:txBody>
      <dsp:txXfrm>
        <a:off x="3144873" y="-6903"/>
        <a:ext cx="1043880" cy="5606256"/>
      </dsp:txXfrm>
    </dsp:sp>
    <dsp:sp modelId="{607F1B15-0C0D-FC44-9266-9499C500778F}">
      <dsp:nvSpPr>
        <dsp:cNvPr id="0" name=""/>
        <dsp:cNvSpPr/>
      </dsp:nvSpPr>
      <dsp:spPr>
        <a:xfrm>
          <a:off x="4332114" y="2658729"/>
          <a:ext cx="235072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2114" y="2713727"/>
        <a:ext cx="164550" cy="164994"/>
      </dsp:txXfrm>
    </dsp:sp>
    <dsp:sp modelId="{F625AC12-547D-5C48-A64C-E2347328A190}">
      <dsp:nvSpPr>
        <dsp:cNvPr id="0" name=""/>
        <dsp:cNvSpPr/>
      </dsp:nvSpPr>
      <dsp:spPr>
        <a:xfrm>
          <a:off x="4664764" y="0"/>
          <a:ext cx="1206334" cy="5592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Hire key personnel</a:t>
          </a:r>
        </a:p>
      </dsp:txBody>
      <dsp:txXfrm>
        <a:off x="4700096" y="35332"/>
        <a:ext cx="1135670" cy="5521786"/>
      </dsp:txXfrm>
    </dsp:sp>
    <dsp:sp modelId="{BBB817F3-72CC-3546-9890-E055B37226DC}">
      <dsp:nvSpPr>
        <dsp:cNvPr id="0" name=""/>
        <dsp:cNvSpPr/>
      </dsp:nvSpPr>
      <dsp:spPr>
        <a:xfrm rot="21599110">
          <a:off x="5981982" y="2658514"/>
          <a:ext cx="235072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981982" y="2713521"/>
        <a:ext cx="164550" cy="164994"/>
      </dsp:txXfrm>
    </dsp:sp>
    <dsp:sp modelId="{C6CE8690-FCC4-734D-8C33-E57C8593490B}">
      <dsp:nvSpPr>
        <dsp:cNvPr id="0" name=""/>
        <dsp:cNvSpPr/>
      </dsp:nvSpPr>
      <dsp:spPr>
        <a:xfrm>
          <a:off x="6314632" y="0"/>
          <a:ext cx="1108834" cy="5591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Initiate phase 1</a:t>
          </a:r>
        </a:p>
      </dsp:txBody>
      <dsp:txXfrm>
        <a:off x="6347109" y="32477"/>
        <a:ext cx="1043880" cy="5526667"/>
      </dsp:txXfrm>
    </dsp:sp>
    <dsp:sp modelId="{42A8C3C0-7A54-4740-A769-852189332780}">
      <dsp:nvSpPr>
        <dsp:cNvPr id="0" name=""/>
        <dsp:cNvSpPr/>
      </dsp:nvSpPr>
      <dsp:spPr>
        <a:xfrm rot="926">
          <a:off x="7531071" y="2658524"/>
          <a:ext cx="228121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531071" y="2713513"/>
        <a:ext cx="159685" cy="164994"/>
      </dsp:txXfrm>
    </dsp:sp>
    <dsp:sp modelId="{50CFF1D9-B44A-6345-A88A-7D1983188D93}">
      <dsp:nvSpPr>
        <dsp:cNvPr id="0" name=""/>
        <dsp:cNvSpPr/>
      </dsp:nvSpPr>
      <dsp:spPr>
        <a:xfrm>
          <a:off x="7853885" y="0"/>
          <a:ext cx="1108834" cy="5592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 and adjust</a:t>
          </a:r>
        </a:p>
      </dsp:txBody>
      <dsp:txXfrm>
        <a:off x="7886362" y="32477"/>
        <a:ext cx="1043880" cy="5527496"/>
      </dsp:txXfrm>
    </dsp:sp>
    <dsp:sp modelId="{8576E6C0-B6AE-0C43-8010-29ACE342BC92}">
      <dsp:nvSpPr>
        <dsp:cNvPr id="0" name=""/>
        <dsp:cNvSpPr/>
      </dsp:nvSpPr>
      <dsp:spPr>
        <a:xfrm>
          <a:off x="9076882" y="2658729"/>
          <a:ext cx="242023" cy="274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076882" y="2713727"/>
        <a:ext cx="169416" cy="164994"/>
      </dsp:txXfrm>
    </dsp:sp>
    <dsp:sp modelId="{73F86DD0-7B94-8D41-AAC4-513E2489A787}">
      <dsp:nvSpPr>
        <dsp:cNvPr id="0" name=""/>
        <dsp:cNvSpPr/>
      </dsp:nvSpPr>
      <dsp:spPr>
        <a:xfrm>
          <a:off x="9419369" y="0"/>
          <a:ext cx="1108834" cy="55924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Transition to subsequent phases</a:t>
          </a:r>
        </a:p>
      </dsp:txBody>
      <dsp:txXfrm>
        <a:off x="9451846" y="32477"/>
        <a:ext cx="1043880" cy="5527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A3DAC-42F7-BA4C-86BE-37BFFEF04EE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1B78-3C82-9C41-942B-26E798D9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1B78-3C82-9C41-942B-26E798D90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1B78-3C82-9C41-942B-26E798D90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0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1B78-3C82-9C41-942B-26E798D90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3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68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44616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72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2177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6436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0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A57F-793F-4683-BD8A-741FD4B89154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12513B31-BB74-87C0-59A9-E34B067D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9355"/>
          <a:stretch/>
        </p:blipFill>
        <p:spPr>
          <a:xfrm>
            <a:off x="183416" y="-646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567090-ADB0-A3A5-A3A9-2C76F108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73" y="838201"/>
            <a:ext cx="11936654" cy="2061116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Lemonade Cybersecurity Program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859A7-74D7-C520-E8E6-70057767B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17" y="5275415"/>
            <a:ext cx="12045186" cy="5232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#42, Cybersecurity Consultant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4F18-CE70-D85E-F6A9-9E01C316F677}"/>
              </a:ext>
            </a:extLst>
          </p:cNvPr>
          <p:cNvSpPr txBox="1"/>
          <p:nvPr/>
        </p:nvSpPr>
        <p:spPr>
          <a:xfrm>
            <a:off x="183416" y="2899318"/>
            <a:ext cx="1200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Enhancing Security, Protecting Assets, Building Trust</a:t>
            </a:r>
          </a:p>
        </p:txBody>
      </p:sp>
    </p:spTree>
    <p:extLst>
      <p:ext uri="{BB962C8B-B14F-4D97-AF65-F5344CB8AC3E}">
        <p14:creationId xmlns:p14="http://schemas.microsoft.com/office/powerpoint/2010/main" val="5843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1828A-2EDA-B200-E7EB-1706D467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C5B8-134B-D168-5434-74FF2F3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61C1-EB8C-6C3D-1F9D-BEC21BF3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 &amp; Objectives</a:t>
            </a:r>
          </a:p>
          <a:p>
            <a:r>
              <a:rPr lang="en-US" sz="2800" b="1" dirty="0"/>
              <a:t>Timeline &amp; Key Milestones</a:t>
            </a:r>
          </a:p>
          <a:p>
            <a:r>
              <a:rPr lang="en-US" sz="2800" b="1" dirty="0"/>
              <a:t>Budget Overview</a:t>
            </a:r>
          </a:p>
          <a:p>
            <a:r>
              <a:rPr lang="en-US" sz="2800" b="1" dirty="0"/>
              <a:t>Resource Allocation</a:t>
            </a:r>
          </a:p>
          <a:p>
            <a:r>
              <a:rPr lang="en-US" sz="2800" b="1" dirty="0"/>
              <a:t>Next Steps</a:t>
            </a:r>
          </a:p>
          <a:p>
            <a:r>
              <a:rPr lang="en-US" sz="2800" b="1" dirty="0"/>
              <a:t>Q&amp;A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9EC6-4323-1FF2-2DF3-06392306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40636" y="6130437"/>
            <a:ext cx="1567259" cy="3703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10/28/24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3B6B-B373-1436-09E6-0A0C9264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0" y="4576311"/>
            <a:ext cx="9765023" cy="1295906"/>
          </a:xfrm>
        </p:spPr>
        <p:txBody>
          <a:bodyPr>
            <a:noAutofit/>
          </a:bodyPr>
          <a:lstStyle/>
          <a:p>
            <a:r>
              <a:rPr lang="en-US" sz="2400" b="1" dirty="0"/>
              <a:t>Purpose:</a:t>
            </a:r>
            <a:br>
              <a:rPr lang="en-US" sz="2400" dirty="0"/>
            </a:br>
            <a:r>
              <a:rPr lang="en-US" sz="2400" dirty="0"/>
              <a:t>To outline Lemonade's strategic cybersecurity enhancements aligning with business growth and customer trust.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19B8-1444-0AB8-75F3-16A93CCF1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026" y="212035"/>
            <a:ext cx="8980783" cy="4282632"/>
          </a:xfrm>
        </p:spPr>
        <p:txBody>
          <a:bodyPr>
            <a:noAutofit/>
          </a:bodyPr>
          <a:lstStyle/>
          <a:p>
            <a:r>
              <a:rPr lang="en-US" sz="3600" b="1" dirty="0"/>
              <a:t>Primary Objectives: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Protect Critical Assets and Data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Support AI-Driven Innovation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Enhance Customer Trust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Ensure Operational Continuity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Achieve Regulatory Compliance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Foster a Security-Aware Culture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Manage Third-Party Risks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8B6-7449-5C54-F0D2-2B82042C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509020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C6E0-FB3F-DC95-96C7-C678D0FB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2872" y="6135808"/>
            <a:ext cx="8466339" cy="36512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Introduction &amp; Objectives 🎯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259DE-B8A1-28BB-87F9-13E5F047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10/28/24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5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C6838E2D-2187-1486-BF92-EFAA8D471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108466"/>
              </p:ext>
            </p:extLst>
          </p:nvPr>
        </p:nvGraphicFramePr>
        <p:xfrm>
          <a:off x="121514" y="40972"/>
          <a:ext cx="12070486" cy="613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E8CA-F8F8-4F4F-11A6-92D516D7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B654-F81D-07F1-95BA-465775BA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6323" y="6318270"/>
            <a:ext cx="971843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Timeline &amp; Key Milestones 🗓️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B84-04B4-4AF5-9A56-5BAF8078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/>
              <a:pPr>
                <a:spcAft>
                  <a:spcPts val="600"/>
                </a:spcAft>
              </a:pPr>
              <a:t>10/28/24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F33F7-3FDA-B815-1E0A-2915F4E3A6F9}"/>
              </a:ext>
            </a:extLst>
          </p:cNvPr>
          <p:cNvSpPr txBox="1"/>
          <p:nvPr/>
        </p:nvSpPr>
        <p:spPr>
          <a:xfrm>
            <a:off x="2160104" y="4747"/>
            <a:ext cx="2769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Adopt cybersecurity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 initial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Assign leadership </a:t>
            </a:r>
          </a:p>
          <a:p>
            <a:r>
              <a:rPr lang="en-US" sz="1400" dirty="0"/>
              <a:t>      roles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CA1E96-BEA1-6EB5-3475-0B288CB7D3C9}"/>
              </a:ext>
            </a:extLst>
          </p:cNvPr>
          <p:cNvSpPr txBox="1"/>
          <p:nvPr/>
        </p:nvSpPr>
        <p:spPr>
          <a:xfrm>
            <a:off x="6387548" y="1404730"/>
            <a:ext cx="23721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prstClr val="white"/>
                </a:solidFill>
                <a:latin typeface="Century Gothic" panose="020B0502020202020204"/>
              </a:rPr>
              <a:t>Phase 2: </a:t>
            </a:r>
          </a:p>
          <a:p>
            <a:r>
              <a:rPr lang="en-US" sz="1900" b="1" dirty="0">
                <a:solidFill>
                  <a:prstClr val="white"/>
                </a:solidFill>
                <a:latin typeface="Century Gothic" panose="020B0502020202020204"/>
              </a:rPr>
              <a:t>Policy Development &amp; Training </a:t>
            </a:r>
          </a:p>
          <a:p>
            <a:r>
              <a:rPr lang="en-US" sz="1900" b="1" dirty="0">
                <a:solidFill>
                  <a:prstClr val="white"/>
                </a:solidFill>
                <a:latin typeface="Century Gothic" panose="020B0502020202020204"/>
              </a:rPr>
              <a:t>(Months 4-6)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4E552A-8B66-FFBB-C974-9A790B8DB0F8}"/>
              </a:ext>
            </a:extLst>
          </p:cNvPr>
          <p:cNvSpPr txBox="1"/>
          <p:nvPr/>
        </p:nvSpPr>
        <p:spPr>
          <a:xfrm>
            <a:off x="4141304" y="3426233"/>
            <a:ext cx="25351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prstClr val="white"/>
                </a:solidFill>
                <a:latin typeface="Century Gothic" panose="020B0502020202020204"/>
              </a:rPr>
              <a:t>Phase 3: Comprehensive Controls &amp; Compliance (Months 7-9)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2F2844-09D2-A8C6-684A-2182DE24CF0E}"/>
              </a:ext>
            </a:extLst>
          </p:cNvPr>
          <p:cNvSpPr txBox="1"/>
          <p:nvPr/>
        </p:nvSpPr>
        <p:spPr>
          <a:xfrm>
            <a:off x="6387548" y="3429000"/>
            <a:ext cx="237213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prstClr val="white"/>
                </a:solidFill>
                <a:latin typeface="Century Gothic" panose="020B0502020202020204"/>
              </a:rPr>
              <a:t>Phase 4: Continuous Monitoring &amp; Improvement (Months 10-12)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CCEB55-F468-7D74-E972-A4BE9842AA46}"/>
              </a:ext>
            </a:extLst>
          </p:cNvPr>
          <p:cNvSpPr txBox="1"/>
          <p:nvPr/>
        </p:nvSpPr>
        <p:spPr>
          <a:xfrm>
            <a:off x="2001078" y="4203369"/>
            <a:ext cx="21402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Deploy advanced security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Conduct compliance audits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Secure third-party vendors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 continuity plans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E4917-3C18-D314-3E7A-E8B476BE3BA2}"/>
              </a:ext>
            </a:extLst>
          </p:cNvPr>
          <p:cNvSpPr txBox="1"/>
          <p:nvPr/>
        </p:nvSpPr>
        <p:spPr>
          <a:xfrm>
            <a:off x="7852610" y="4097537"/>
            <a:ext cx="214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algn="r">
              <a:buFont typeface="Arial" panose="020B0604020202020204" pitchFamily="34" charset="0"/>
              <a:buChar char="•"/>
            </a:pPr>
            <a:r>
              <a:rPr lang="en-US" sz="1400" dirty="0"/>
              <a:t>Implement </a:t>
            </a:r>
          </a:p>
          <a:p>
            <a:pPr algn="r"/>
            <a:r>
              <a:rPr lang="en-US" sz="1400" dirty="0"/>
              <a:t>ongoing </a:t>
            </a:r>
          </a:p>
          <a:p>
            <a:pPr algn="r"/>
            <a:r>
              <a:rPr lang="en-US" sz="1400" dirty="0"/>
              <a:t>monitoring systems</a:t>
            </a:r>
          </a:p>
          <a:p>
            <a:pPr indent="-285750" algn="r">
              <a:buFont typeface="Arial" panose="020B0604020202020204" pitchFamily="34" charset="0"/>
              <a:buChar char="•"/>
            </a:pPr>
            <a:r>
              <a:rPr lang="en-US" sz="1400" dirty="0"/>
              <a:t>Centralize asset management</a:t>
            </a:r>
          </a:p>
          <a:p>
            <a:pPr indent="-285750" algn="r">
              <a:buFont typeface="Arial" panose="020B0604020202020204" pitchFamily="34" charset="0"/>
              <a:buChar char="•"/>
            </a:pPr>
            <a:r>
              <a:rPr lang="en-US" sz="1400" dirty="0"/>
              <a:t>Refine incident response</a:t>
            </a:r>
          </a:p>
          <a:p>
            <a:pPr indent="-285750" algn="r">
              <a:buFont typeface="Arial" panose="020B0604020202020204" pitchFamily="34" charset="0"/>
              <a:buChar char="•"/>
            </a:pPr>
            <a:r>
              <a:rPr lang="en-US" sz="1400" dirty="0"/>
              <a:t>Regularly update policies</a:t>
            </a:r>
          </a:p>
        </p:txBody>
      </p:sp>
    </p:spTree>
    <p:extLst>
      <p:ext uri="{BB962C8B-B14F-4D97-AF65-F5344CB8AC3E}">
        <p14:creationId xmlns:p14="http://schemas.microsoft.com/office/powerpoint/2010/main" val="4797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690-E69F-8DB5-5A47-1E9DD431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528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Budget Overview 💰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B48269-3014-0C43-608C-ED3D213C2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32370"/>
              </p:ext>
            </p:extLst>
          </p:nvPr>
        </p:nvGraphicFramePr>
        <p:xfrm>
          <a:off x="2213114" y="1311965"/>
          <a:ext cx="9291500" cy="492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2642-9CE8-F87A-E5A7-7D4D5A38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58330" y="6392948"/>
            <a:ext cx="1146283" cy="370396"/>
          </a:xfrm>
        </p:spPr>
        <p:txBody>
          <a:bodyPr/>
          <a:lstStyle/>
          <a:p>
            <a:fld id="{BE0A88F0-556B-4BB7-8AAB-D63AEB65C662}" type="datetime1">
              <a:rPr lang="en-US" smtClean="0"/>
              <a:t>10/28/24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93B0-2F88-07EC-602F-3090BB3E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B7A-7B31-2333-6CC2-DF110107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348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Resource Allocation 🛠️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30DF-7771-DF05-99DB-1EE268E5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10/26/2024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3AEE-EDB7-424C-EDE9-E36290CC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253D5BF-E51C-32C9-1AD2-19089E442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67621"/>
              </p:ext>
            </p:extLst>
          </p:nvPr>
        </p:nvGraphicFramePr>
        <p:xfrm>
          <a:off x="2592925" y="1258957"/>
          <a:ext cx="8911688" cy="5353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FD508B-7876-7722-3D1B-CA21D2E350DC}"/>
              </a:ext>
            </a:extLst>
          </p:cNvPr>
          <p:cNvSpPr txBox="1"/>
          <p:nvPr/>
        </p:nvSpPr>
        <p:spPr>
          <a:xfrm>
            <a:off x="3525078" y="2506323"/>
            <a:ext cx="28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Cybersecurity Team Expansion:</a:t>
            </a:r>
          </a:p>
          <a:p>
            <a:pPr algn="ctr"/>
            <a:r>
              <a:rPr lang="en-US" dirty="0"/>
              <a:t>Hiring Security Analysts, Compliance Officers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BDFCA-5F5D-A900-9DC5-F374959E6050}"/>
              </a:ext>
            </a:extLst>
          </p:cNvPr>
          <p:cNvSpPr txBox="1"/>
          <p:nvPr/>
        </p:nvSpPr>
        <p:spPr>
          <a:xfrm>
            <a:off x="3525078" y="4797287"/>
            <a:ext cx="283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 Personnel:</a:t>
            </a:r>
            <a:r>
              <a:rPr lang="en-US" dirty="0"/>
              <a:t> Leveraging existing staff for security initiatives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B77C3-A650-6238-51C3-89114444436E}"/>
              </a:ext>
            </a:extLst>
          </p:cNvPr>
          <p:cNvSpPr txBox="1"/>
          <p:nvPr/>
        </p:nvSpPr>
        <p:spPr>
          <a:xfrm>
            <a:off x="8004312" y="2373801"/>
            <a:ext cx="2915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Consulting Firms:</a:t>
            </a:r>
            <a:r>
              <a:rPr lang="en-US" dirty="0"/>
              <a:t> Specialized tasks like compliance audits and advanced security implementations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09422-CC04-86E2-718F-FF0D56F4A1D2}"/>
              </a:ext>
            </a:extLst>
          </p:cNvPr>
          <p:cNvSpPr txBox="1"/>
          <p:nvPr/>
        </p:nvSpPr>
        <p:spPr>
          <a:xfrm>
            <a:off x="8004312" y="4797287"/>
            <a:ext cx="2915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Providers:</a:t>
            </a:r>
            <a:r>
              <a:rPr lang="en-US" dirty="0"/>
              <a:t> Comprehensive employee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3016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8CA8-BAEE-F3D2-FE59-7BD0769A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667" y="385539"/>
            <a:ext cx="8911687" cy="767368"/>
          </a:xfrm>
        </p:spPr>
        <p:txBody>
          <a:bodyPr/>
          <a:lstStyle/>
          <a:p>
            <a:pPr algn="ctr"/>
            <a:r>
              <a:rPr lang="en-US" dirty="0"/>
              <a:t>Next Steps 🚀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37E218-F653-2F77-97A2-2DDC5A383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70557"/>
              </p:ext>
            </p:extLst>
          </p:nvPr>
        </p:nvGraphicFramePr>
        <p:xfrm>
          <a:off x="1311579" y="1152907"/>
          <a:ext cx="10535864" cy="559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0C47-8557-1FAE-7385-85076556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10/26/2024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8F1E-B4B5-0C43-A4B4-E8D2B151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2CEE8-DE3A-7702-DEB2-F67D06C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345" y="3509850"/>
            <a:ext cx="8131550" cy="2262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Questions?</a:t>
            </a:r>
            <a:br>
              <a:rPr lang="en-US" sz="5400" dirty="0"/>
            </a:br>
            <a:br>
              <a:rPr lang="en-US" sz="5400" dirty="0"/>
            </a:br>
            <a:br>
              <a:rPr lang="en-US" sz="3200" dirty="0"/>
            </a:br>
            <a:r>
              <a:rPr lang="en-US" sz="3200" dirty="0"/>
              <a:t>We appreciate your time and attention. Your support is crucial in strengthening Lemonade’s cybersecurity posture.</a:t>
            </a:r>
            <a:br>
              <a:rPr lang="en-US" sz="3200" dirty="0"/>
            </a:br>
            <a:r>
              <a:rPr lang="en-US" sz="3200" b="1" dirty="0"/>
              <a:t>Have any questions? We’re here to help!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1600" dirty="0"/>
              <a:t>Team #42, Cybersecurity Consultant Company</a:t>
            </a:r>
            <a:br>
              <a:rPr lang="en-US" sz="3200" dirty="0"/>
            </a:br>
            <a:endParaRPr lang="en-US" sz="5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554B-4F5B-F12B-5063-0C11D6EF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27" y="3485923"/>
            <a:ext cx="77976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1D2C36F-4504-47C0-B82F-A167342A2754}" type="slidenum">
              <a:rPr lang="en-US" sz="19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 kern="1200" dirty="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80F0-FABD-A713-8A7A-D6E83DCD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10/26/2024</a:t>
            </a:r>
          </a:p>
        </p:txBody>
      </p:sp>
    </p:spTree>
    <p:extLst>
      <p:ext uri="{BB962C8B-B14F-4D97-AF65-F5344CB8AC3E}">
        <p14:creationId xmlns:p14="http://schemas.microsoft.com/office/powerpoint/2010/main" val="16729753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2870</TotalTime>
  <Words>315</Words>
  <Application>Microsoft Macintosh PowerPoint</Application>
  <PresentationFormat>Widescreen</PresentationFormat>
  <Paragraphs>81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Wisp</vt:lpstr>
      <vt:lpstr>Lemonade Cybersecurity Program </vt:lpstr>
      <vt:lpstr>Agenda</vt:lpstr>
      <vt:lpstr>Purpose: To outline Lemonade's strategic cybersecurity enhancements aligning with business growth and customer trust.</vt:lpstr>
      <vt:lpstr>PowerPoint Presentation</vt:lpstr>
      <vt:lpstr>Budget Overview 💰</vt:lpstr>
      <vt:lpstr>Resource Allocation 🛠️</vt:lpstr>
      <vt:lpstr>Next Steps 🚀</vt:lpstr>
      <vt:lpstr>Questions?   We appreciate your time and attention. Your support is crucial in strengthening Lemonade’s cybersecurity posture. Have any questions? We’re here to help!  Team #42, Cybersecurity Consultant Company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Zhaohui</dc:creator>
  <cp:lastModifiedBy>Wang, Zhaohui</cp:lastModifiedBy>
  <cp:revision>4</cp:revision>
  <dcterms:created xsi:type="dcterms:W3CDTF">2024-10-26T22:56:40Z</dcterms:created>
  <dcterms:modified xsi:type="dcterms:W3CDTF">2024-10-28T22:50:18Z</dcterms:modified>
</cp:coreProperties>
</file>