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miko TH" charset="1" panose="00000500000000000000"/>
      <p:regular r:id="rId10"/>
    </p:embeddedFont>
    <p:embeddedFont>
      <p:font typeface="Laila Bold" charset="1" panose="02000000000000000000"/>
      <p:regular r:id="rId11"/>
    </p:embeddedFont>
    <p:embeddedFont>
      <p:font typeface="IBM Plex Sans Thai" charset="1" panose="020B0503050203000203"/>
      <p:regular r:id="rId12"/>
    </p:embeddedFont>
    <p:embeddedFont>
      <p:font typeface="IBM Plex Sans Thai Bold" charset="1" panose="020B0803050203000203"/>
      <p:regular r:id="rId13"/>
    </p:embeddedFont>
    <p:embeddedFont>
      <p:font typeface="Laila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7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4263" y="1118563"/>
            <a:ext cx="2442171" cy="3374859"/>
          </a:xfrm>
          <a:custGeom>
            <a:avLst/>
            <a:gdLst/>
            <a:ahLst/>
            <a:cxnLst/>
            <a:rect r="r" b="b" t="t" l="l"/>
            <a:pathLst>
              <a:path h="3374859" w="2442171">
                <a:moveTo>
                  <a:pt x="0" y="0"/>
                </a:moveTo>
                <a:lnTo>
                  <a:pt x="2442171" y="0"/>
                </a:lnTo>
                <a:lnTo>
                  <a:pt x="2442171" y="3374859"/>
                </a:lnTo>
                <a:lnTo>
                  <a:pt x="0" y="33748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69925" y="3304384"/>
            <a:ext cx="2987842" cy="2390274"/>
          </a:xfrm>
          <a:custGeom>
            <a:avLst/>
            <a:gdLst/>
            <a:ahLst/>
            <a:cxnLst/>
            <a:rect r="r" b="b" t="t" l="l"/>
            <a:pathLst>
              <a:path h="2390274" w="2987842">
                <a:moveTo>
                  <a:pt x="0" y="0"/>
                </a:moveTo>
                <a:lnTo>
                  <a:pt x="2987842" y="0"/>
                </a:lnTo>
                <a:lnTo>
                  <a:pt x="2987842" y="2390274"/>
                </a:lnTo>
                <a:lnTo>
                  <a:pt x="0" y="23902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23733" y="4934363"/>
            <a:ext cx="3535567" cy="3374859"/>
          </a:xfrm>
          <a:custGeom>
            <a:avLst/>
            <a:gdLst/>
            <a:ahLst/>
            <a:cxnLst/>
            <a:rect r="r" b="b" t="t" l="l"/>
            <a:pathLst>
              <a:path h="3374859" w="3535567">
                <a:moveTo>
                  <a:pt x="0" y="0"/>
                </a:moveTo>
                <a:lnTo>
                  <a:pt x="3535567" y="0"/>
                </a:lnTo>
                <a:lnTo>
                  <a:pt x="3535567" y="3374859"/>
                </a:lnTo>
                <a:lnTo>
                  <a:pt x="0" y="33748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61781" y="6395109"/>
            <a:ext cx="1493921" cy="2785277"/>
          </a:xfrm>
          <a:custGeom>
            <a:avLst/>
            <a:gdLst/>
            <a:ahLst/>
            <a:cxnLst/>
            <a:rect r="r" b="b" t="t" l="l"/>
            <a:pathLst>
              <a:path h="2785277" w="1493921">
                <a:moveTo>
                  <a:pt x="0" y="0"/>
                </a:moveTo>
                <a:lnTo>
                  <a:pt x="1493921" y="0"/>
                </a:lnTo>
                <a:lnTo>
                  <a:pt x="1493921" y="2785277"/>
                </a:lnTo>
                <a:lnTo>
                  <a:pt x="0" y="2785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61781" y="1106614"/>
            <a:ext cx="2351473" cy="1436536"/>
          </a:xfrm>
          <a:custGeom>
            <a:avLst/>
            <a:gdLst/>
            <a:ahLst/>
            <a:cxnLst/>
            <a:rect r="r" b="b" t="t" l="l"/>
            <a:pathLst>
              <a:path h="1436536" w="2351473">
                <a:moveTo>
                  <a:pt x="0" y="0"/>
                </a:moveTo>
                <a:lnTo>
                  <a:pt x="2351473" y="0"/>
                </a:lnTo>
                <a:lnTo>
                  <a:pt x="2351473" y="1436537"/>
                </a:lnTo>
                <a:lnTo>
                  <a:pt x="0" y="143653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752475"/>
            <a:ext cx="9501355" cy="621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2"/>
              </a:lnSpc>
            </a:pPr>
            <a:r>
              <a:rPr lang="en-US" sz="12711">
                <a:solidFill>
                  <a:srgbClr val="584C47"/>
                </a:solidFill>
                <a:latin typeface="Amiko TH"/>
                <a:ea typeface="Amiko TH"/>
                <a:cs typeface="Amiko TH"/>
                <a:sym typeface="Amiko TH"/>
              </a:rPr>
              <a:t>Everything related to coffee</a:t>
            </a:r>
          </a:p>
          <a:p>
            <a:pPr algn="l">
              <a:lnSpc>
                <a:spcPts val="1576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7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34058" y="404241"/>
            <a:ext cx="9019884" cy="62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8"/>
              </a:lnSpc>
            </a:pPr>
            <a:r>
              <a:rPr lang="en-US" b="true" sz="4200">
                <a:solidFill>
                  <a:srgbClr val="584C47"/>
                </a:solidFill>
                <a:latin typeface="Laila Bold"/>
                <a:ea typeface="Laila Bold"/>
                <a:cs typeface="Laila Bold"/>
                <a:sym typeface="Laila Bold"/>
              </a:rPr>
              <a:t>DataDictionary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842203" y="1285650"/>
          <a:ext cx="14603594" cy="7715699"/>
        </p:xfrm>
        <a:graphic>
          <a:graphicData uri="http://schemas.openxmlformats.org/drawingml/2006/table">
            <a:tbl>
              <a:tblPr/>
              <a:tblGrid>
                <a:gridCol w="2920719"/>
                <a:gridCol w="2920719"/>
                <a:gridCol w="2920719"/>
                <a:gridCol w="2920719"/>
                <a:gridCol w="2920719"/>
              </a:tblGrid>
              <a:tr h="8483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ลำดับ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ชื่อAttribute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ชนิดข้อมูล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IBM Plex Sans Thai Bold"/>
                          <a:ea typeface="IBM Plex Sans Thai Bold"/>
                          <a:cs typeface="IBM Plex Sans Thai Bold"/>
                          <a:sym typeface="IBM Plex Sans Thai Bold"/>
                        </a:rPr>
                        <a:t>Constraint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ตัวอย่าง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83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Integer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Primary Key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0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title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(ชื่อ)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Varchar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เมล็ดคั่วอ่อน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83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pictures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Varchar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เมล็ดคั่วอ่อน.jpg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52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content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(รายละเอียด)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ลักษณะเมล็ด: มีสีอ่อนและไม่มันวาว </a:t>
                      </a: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รสชาติ: รสชาติจะมีความเปรี้ยว (acidity) สูง เน้นรสชาติของต้นกาแฟดั้งเดิม มีความซับซ้อนในรสชาติมาก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คาเฟอีน: มีปริมาณคาเฟอีนมากกว่าการคั่วเข้มเล็กน้อย</a:t>
                      </a:r>
                    </a:p>
                    <a:p>
                      <a:pPr algn="ctr">
                        <a:lnSpc>
                          <a:spcPts val="223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3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Category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(หมวดหมู่)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Varchar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ระดับการคั่วกาแฟ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7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34058" y="721233"/>
            <a:ext cx="9019884" cy="62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8"/>
              </a:lnSpc>
            </a:pPr>
            <a:r>
              <a:rPr lang="en-US" b="true" sz="4200">
                <a:solidFill>
                  <a:srgbClr val="584C47"/>
                </a:solidFill>
                <a:latin typeface="Laila Bold"/>
                <a:ea typeface="Laila Bold"/>
                <a:cs typeface="Laila Bold"/>
                <a:sym typeface="Laila Bold"/>
              </a:rPr>
              <a:t>DataDictionary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842203" y="1728885"/>
          <a:ext cx="14603594" cy="3414615"/>
        </p:xfrm>
        <a:graphic>
          <a:graphicData uri="http://schemas.openxmlformats.org/drawingml/2006/table">
            <a:tbl>
              <a:tblPr/>
              <a:tblGrid>
                <a:gridCol w="2920719"/>
                <a:gridCol w="2920719"/>
                <a:gridCol w="2920719"/>
                <a:gridCol w="2920719"/>
                <a:gridCol w="2920719"/>
              </a:tblGrid>
              <a:tr h="8536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ลำดับ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ชื่อAttribute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ชนิดข้อมูล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IBM Plex Sans Thai Bold"/>
                          <a:ea typeface="IBM Plex Sans Thai Bold"/>
                          <a:cs typeface="IBM Plex Sans Thai Bold"/>
                          <a:sym typeface="IBM Plex Sans Thai Bold"/>
                        </a:rPr>
                        <a:t>Constraint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ตัวอย่าง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6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Varchar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saved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6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createdAt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Varchar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สร้างบัญชี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6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updatedAt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Varchar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อัปเดตข้อมูล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7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665958"/>
            <a:ext cx="11301259" cy="353164"/>
          </a:xfrm>
          <a:custGeom>
            <a:avLst/>
            <a:gdLst/>
            <a:ahLst/>
            <a:cxnLst/>
            <a:rect r="r" b="b" t="t" l="l"/>
            <a:pathLst>
              <a:path h="353164" w="11301259">
                <a:moveTo>
                  <a:pt x="0" y="0"/>
                </a:moveTo>
                <a:lnTo>
                  <a:pt x="11301259" y="0"/>
                </a:lnTo>
                <a:lnTo>
                  <a:pt x="11301259" y="353165"/>
                </a:lnTo>
                <a:lnTo>
                  <a:pt x="0" y="35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624101"/>
            <a:ext cx="4302421" cy="5433092"/>
          </a:xfrm>
          <a:custGeom>
            <a:avLst/>
            <a:gdLst/>
            <a:ahLst/>
            <a:cxnLst/>
            <a:rect r="r" b="b" t="t" l="l"/>
            <a:pathLst>
              <a:path h="5433092" w="4302421">
                <a:moveTo>
                  <a:pt x="0" y="0"/>
                </a:moveTo>
                <a:lnTo>
                  <a:pt x="4302421" y="0"/>
                </a:lnTo>
                <a:lnTo>
                  <a:pt x="4302421" y="5433092"/>
                </a:lnTo>
                <a:lnTo>
                  <a:pt x="0" y="5433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34058" y="721233"/>
            <a:ext cx="9019884" cy="62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8"/>
              </a:lnSpc>
            </a:pPr>
            <a:r>
              <a:rPr lang="en-US" b="true" sz="4200">
                <a:solidFill>
                  <a:srgbClr val="584C47"/>
                </a:solidFill>
                <a:latin typeface="Laila Bold"/>
                <a:ea typeface="Laila Bold"/>
                <a:cs typeface="Laila Bold"/>
                <a:sym typeface="Laila Bold"/>
              </a:rPr>
              <a:t>ส่วนเพิ่มเติม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54178"/>
            <a:ext cx="9019884" cy="62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8"/>
              </a:lnSpc>
            </a:pPr>
            <a:r>
              <a:rPr lang="en-US" sz="4200">
                <a:solidFill>
                  <a:srgbClr val="584C47"/>
                </a:solidFill>
                <a:latin typeface="Laila"/>
                <a:ea typeface="Laila"/>
                <a:cs typeface="Laila"/>
                <a:sym typeface="Laila"/>
              </a:rPr>
              <a:t>ระบบlog out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11631"/>
            <a:ext cx="590203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584C47"/>
                </a:solidFill>
                <a:latin typeface="Laila"/>
                <a:ea typeface="Laila"/>
                <a:cs typeface="Laila"/>
                <a:sym typeface="Laila"/>
              </a:rPr>
              <a:t>permission ของ ID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08015" y="2266773"/>
            <a:ext cx="9046484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584C47"/>
                </a:solidFill>
                <a:latin typeface="Laila"/>
                <a:ea typeface="Laila"/>
                <a:cs typeface="Laila"/>
                <a:sym typeface="Laila"/>
              </a:rPr>
              <a:t>Admin สามารถแก้ไข หรือลบ User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584C47"/>
                </a:solidFill>
                <a:latin typeface="Laila"/>
                <a:ea typeface="Laila"/>
                <a:cs typeface="Laila"/>
                <a:sym typeface="Laila"/>
              </a:rPr>
              <a:t>Admin สามารถเพิ่ม แก้ไข ลบ ข้อมูล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DAGTSeq7ApU</dc:identifier>
  <dcterms:modified xsi:type="dcterms:W3CDTF">2011-08-01T06:04:30Z</dcterms:modified>
  <cp:revision>1</cp:revision>
  <dc:title>coffee</dc:title>
</cp:coreProperties>
</file>