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5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1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8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4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DE8A-2B08-4083-972E-7D0E9EE0EF1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NeMo" TargetMode="External"/><Relationship Id="rId2" Type="http://schemas.openxmlformats.org/officeDocument/2006/relationships/hyperlink" Target="https://pypi.org/project/pyannote.aud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eechbrain/speechbrain/issues/65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dium.com/saarthi-ai/who-spoke-when-build-your-own-speaker-diarization-module-from-scratch-e7d725ee27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HBL project </a:t>
            </a:r>
            <a:r>
              <a:rPr lang="en-IL" dirty="0" smtClean="0"/>
              <a:t>–</a:t>
            </a:r>
            <a:r>
              <a:rPr lang="en-US" dirty="0" smtClean="0"/>
              <a:t> Speaker Detection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Neta Oren and Faisal Omari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4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21.5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Kept trying detecting silences, batching, optimized code</a:t>
            </a:r>
          </a:p>
          <a:p>
            <a:r>
              <a:rPr lang="en-US" dirty="0" smtClean="0"/>
              <a:t>Added a noise filter </a:t>
            </a:r>
            <a:r>
              <a:rPr lang="en-IL" dirty="0" smtClean="0"/>
              <a:t>–</a:t>
            </a:r>
            <a:r>
              <a:rPr lang="en-US" dirty="0" smtClean="0"/>
              <a:t> but it only reduced the accuracy of speaker detection</a:t>
            </a:r>
          </a:p>
          <a:p>
            <a:r>
              <a:rPr lang="en-US" dirty="0" smtClean="0"/>
              <a:t>Overall, got into barriers with the </a:t>
            </a:r>
            <a:r>
              <a:rPr lang="en-US" dirty="0" err="1" smtClean="0"/>
              <a:t>Rezemblyzer</a:t>
            </a:r>
            <a:r>
              <a:rPr lang="en-US" dirty="0" smtClean="0"/>
              <a:t> library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As a result:</a:t>
            </a:r>
          </a:p>
          <a:p>
            <a:r>
              <a:rPr lang="en-US" dirty="0" smtClean="0"/>
              <a:t>Searched for other libraries meant for speaker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r>
              <a:rPr lang="en-US" dirty="0" smtClean="0"/>
              <a:t>Found : </a:t>
            </a:r>
            <a:r>
              <a:rPr lang="en-US" dirty="0" err="1" smtClean="0"/>
              <a:t>NeMo</a:t>
            </a:r>
            <a:r>
              <a:rPr lang="en-US" dirty="0" smtClean="0"/>
              <a:t> by NVIDIA, </a:t>
            </a:r>
            <a:r>
              <a:rPr lang="en-US" dirty="0" err="1" smtClean="0"/>
              <a:t>pyannote.audio</a:t>
            </a:r>
            <a:r>
              <a:rPr lang="en-US" dirty="0" smtClean="0"/>
              <a:t> by </a:t>
            </a:r>
            <a:r>
              <a:rPr lang="en-US" dirty="0" err="1" smtClean="0"/>
              <a:t>pyannote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://pypi.org/project/pyannote.audio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github.com/NVIDIA/NeMo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next week: set on a library which also has a speech to text option, start working on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1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28.5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Installed both libraries </a:t>
            </a:r>
            <a:r>
              <a:rPr lang="en-IL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NeMo</a:t>
            </a:r>
            <a:r>
              <a:rPr lang="en-US" dirty="0" smtClean="0"/>
              <a:t> and </a:t>
            </a:r>
            <a:r>
              <a:rPr lang="en-US" dirty="0" err="1" smtClean="0"/>
              <a:t>Pyannote</a:t>
            </a:r>
            <a:endParaRPr lang="en-US" dirty="0" smtClean="0"/>
          </a:p>
          <a:p>
            <a:r>
              <a:rPr lang="en-US" dirty="0" smtClean="0"/>
              <a:t>Nemo lib is not easy to configure, very general tutorial</a:t>
            </a:r>
          </a:p>
          <a:p>
            <a:r>
              <a:rPr lang="en-US" dirty="0" err="1" smtClean="0"/>
              <a:t>Pyannote</a:t>
            </a:r>
            <a:r>
              <a:rPr lang="en-US" dirty="0" smtClean="0"/>
              <a:t> is more user friendly, managed to run there but </a:t>
            </a:r>
            <a:r>
              <a:rPr lang="en-US" dirty="0" err="1" smtClean="0"/>
              <a:t>diarization</a:t>
            </a:r>
            <a:r>
              <a:rPr lang="en-US" dirty="0" smtClean="0"/>
              <a:t> is not very accurate</a:t>
            </a:r>
            <a:r>
              <a:rPr lang="en-US" smtClean="0"/>
              <a:t>, doesn’t look </a:t>
            </a:r>
            <a:r>
              <a:rPr lang="en-US" dirty="0" smtClean="0"/>
              <a:t>there are options to optimize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0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4.6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Sent </a:t>
            </a:r>
            <a:r>
              <a:rPr lang="en-US" dirty="0" err="1" smtClean="0"/>
              <a:t>NeMo</a:t>
            </a:r>
            <a:r>
              <a:rPr lang="en-US" dirty="0" smtClean="0"/>
              <a:t> issue regarding whether they have unsupervised option </a:t>
            </a:r>
            <a:r>
              <a:rPr lang="en-IL" dirty="0" smtClean="0"/>
              <a:t>–</a:t>
            </a:r>
            <a:r>
              <a:rPr lang="en-US" dirty="0" smtClean="0"/>
              <a:t> for unlabeled data.</a:t>
            </a:r>
          </a:p>
          <a:p>
            <a:r>
              <a:rPr lang="en-US" dirty="0" smtClean="0"/>
              <a:t>Searched for options in </a:t>
            </a:r>
            <a:r>
              <a:rPr lang="en-US" dirty="0" err="1" smtClean="0"/>
              <a:t>pyannote</a:t>
            </a:r>
            <a:r>
              <a:rPr lang="en-US" dirty="0" smtClean="0"/>
              <a:t> to optimize, but can only do so with hours of labeled data</a:t>
            </a:r>
          </a:p>
          <a:p>
            <a:r>
              <a:rPr lang="en-US" dirty="0" smtClean="0"/>
              <a:t>Found </a:t>
            </a:r>
            <a:r>
              <a:rPr lang="en-US" dirty="0" err="1" smtClean="0"/>
              <a:t>SimpleDiarizer</a:t>
            </a:r>
            <a:r>
              <a:rPr lang="en-US" dirty="0" smtClean="0"/>
              <a:t>, seem to have option for non-labeled data</a:t>
            </a:r>
          </a:p>
          <a:p>
            <a:r>
              <a:rPr lang="en-US" dirty="0" smtClean="0"/>
              <a:t>Tried </a:t>
            </a:r>
            <a:r>
              <a:rPr lang="en-US" dirty="0" err="1" smtClean="0"/>
              <a:t>speechbrain</a:t>
            </a:r>
            <a:r>
              <a:rPr lang="en-US" dirty="0" smtClean="0"/>
              <a:t>, but they don</a:t>
            </a:r>
            <a:r>
              <a:rPr lang="en-IL" dirty="0" smtClean="0"/>
              <a:t>’</a:t>
            </a:r>
            <a:r>
              <a:rPr lang="en-US" dirty="0" smtClean="0"/>
              <a:t>t have unlabeled option, they tried and got </a:t>
            </a:r>
            <a:r>
              <a:rPr lang="en-US" dirty="0"/>
              <a:t>bad results: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github.com/speechbrain/speechbrain/issues/657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: check simple </a:t>
            </a:r>
            <a:r>
              <a:rPr lang="en-US" dirty="0" err="1" smtClean="0"/>
              <a:t>diarizer</a:t>
            </a:r>
            <a:r>
              <a:rPr lang="en-US" dirty="0" smtClean="0"/>
              <a:t> google, Microsoft </a:t>
            </a:r>
          </a:p>
          <a:p>
            <a:r>
              <a:rPr lang="en-US" dirty="0" smtClean="0"/>
              <a:t>Or, </a:t>
            </a:r>
            <a:r>
              <a:rPr lang="en-US" smtClean="0"/>
              <a:t>use visual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0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11.6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pyannote</a:t>
            </a:r>
            <a:r>
              <a:rPr lang="en-US" dirty="0" smtClean="0"/>
              <a:t> with the excel data files from </a:t>
            </a:r>
            <a:r>
              <a:rPr lang="en-US" dirty="0" err="1" smtClean="0"/>
              <a:t>openface</a:t>
            </a:r>
            <a:r>
              <a:rPr lang="en-US" dirty="0" smtClean="0"/>
              <a:t> to determine whether it’s the speaker or not</a:t>
            </a:r>
          </a:p>
          <a:p>
            <a:r>
              <a:rPr lang="en-US" dirty="0" smtClean="0"/>
              <a:t>Tested </a:t>
            </a:r>
            <a:r>
              <a:rPr lang="en-US" dirty="0" err="1" smtClean="0"/>
              <a:t>diarization</a:t>
            </a:r>
            <a:r>
              <a:rPr lang="en-US" dirty="0" smtClean="0"/>
              <a:t> by camera microphone</a:t>
            </a:r>
          </a:p>
          <a:p>
            <a:r>
              <a:rPr lang="en-US" dirty="0" smtClean="0"/>
              <a:t>Checked with Google, Microsoft if they have unsupervised speaker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r>
              <a:rPr lang="en-US" dirty="0" smtClean="0"/>
              <a:t>Camera option to detect microphone </a:t>
            </a:r>
            <a:r>
              <a:rPr lang="en-IL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not perfectly synchronized but has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0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18.6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results are from clean </a:t>
            </a:r>
            <a:r>
              <a:rPr lang="en-US" dirty="0" err="1" smtClean="0"/>
              <a:t>pyannote</a:t>
            </a:r>
            <a:r>
              <a:rPr lang="en-US" dirty="0" smtClean="0"/>
              <a:t> speaker </a:t>
            </a:r>
            <a:r>
              <a:rPr lang="en-US" dirty="0" err="1" smtClean="0"/>
              <a:t>diarization</a:t>
            </a:r>
            <a:r>
              <a:rPr lang="en-US" dirty="0" smtClean="0"/>
              <a:t>, without camera microphone or visual data from </a:t>
            </a:r>
            <a:r>
              <a:rPr lang="en-US" dirty="0" err="1" smtClean="0"/>
              <a:t>openface</a:t>
            </a:r>
            <a:endParaRPr lang="en-US" dirty="0"/>
          </a:p>
          <a:p>
            <a:r>
              <a:rPr lang="en-US" b="1" dirty="0"/>
              <a:t>total success rate for 2:28 </a:t>
            </a:r>
            <a:r>
              <a:rPr lang="en-US" b="1" dirty="0" smtClean="0"/>
              <a:t>m: 138/148s =  93.20</a:t>
            </a:r>
            <a:r>
              <a:rPr lang="en-US" b="1" dirty="0"/>
              <a:t>%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For next week: </a:t>
            </a:r>
          </a:p>
          <a:p>
            <a:r>
              <a:rPr lang="en-US" dirty="0" smtClean="0"/>
              <a:t>confirm results on more videos</a:t>
            </a:r>
          </a:p>
          <a:p>
            <a:r>
              <a:rPr lang="en-US" dirty="0" smtClean="0"/>
              <a:t>Apply smoothing of the same speaker in a row</a:t>
            </a:r>
          </a:p>
          <a:p>
            <a:r>
              <a:rPr lang="en-US" dirty="0" smtClean="0"/>
              <a:t>Visualization of speaker </a:t>
            </a:r>
            <a:r>
              <a:rPr lang="en-US" dirty="0" err="1" smtClean="0"/>
              <a:t>diarization</a:t>
            </a:r>
            <a:r>
              <a:rPr lang="en-US" dirty="0" smtClean="0"/>
              <a:t> (vid with audio)</a:t>
            </a:r>
          </a:p>
          <a:p>
            <a:pPr marL="0" indent="0">
              <a:buNone/>
            </a:pPr>
            <a:r>
              <a:rPr lang="en-US" dirty="0" smtClean="0"/>
              <a:t>Later: do report (doc), demo, code</a:t>
            </a:r>
            <a:r>
              <a:rPr lang="en-US" smtClean="0"/>
              <a:t>,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5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25.6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Pyannote</a:t>
            </a:r>
            <a:r>
              <a:rPr lang="en-US" dirty="0" smtClean="0"/>
              <a:t> works well in audios without background noise</a:t>
            </a:r>
          </a:p>
          <a:p>
            <a:r>
              <a:rPr lang="en-US" dirty="0" smtClean="0"/>
              <a:t>Tried cleaning noise with: Weiner Filter, and Median Filter but both didn’t help to improve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r>
              <a:rPr lang="en-US" dirty="0" smtClean="0"/>
              <a:t>Worked on website for submission: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38" y="3763602"/>
            <a:ext cx="6742221" cy="26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8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ICA signal cleaning , independent component analysis</a:t>
            </a:r>
          </a:p>
          <a:p>
            <a:r>
              <a:rPr lang="en-US" dirty="0" smtClean="0"/>
              <a:t>Use audio analysis on quiet sections with noise, remove that noise</a:t>
            </a:r>
          </a:p>
          <a:p>
            <a:r>
              <a:rPr lang="en-US" dirty="0" smtClean="0"/>
              <a:t>PRATT, program to use for noise cleaning and get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Check if many audios has the noise, or is it exceptional</a:t>
            </a:r>
          </a:p>
          <a:p>
            <a:r>
              <a:rPr lang="en-US" dirty="0"/>
              <a:t>in analyzation calculate </a:t>
            </a:r>
            <a:r>
              <a:rPr lang="en-US" dirty="0" err="1" smtClean="0"/>
              <a:t>mis</a:t>
            </a:r>
            <a:r>
              <a:rPr lang="en-US" dirty="0" err="1"/>
              <a:t>-</a:t>
            </a:r>
            <a:r>
              <a:rPr lang="en-US" dirty="0" err="1" smtClean="0"/>
              <a:t>diarization</a:t>
            </a:r>
            <a:r>
              <a:rPr lang="en-US" dirty="0" smtClean="0"/>
              <a:t> </a:t>
            </a:r>
            <a:r>
              <a:rPr lang="en-US" dirty="0"/>
              <a:t>per second per segment then total</a:t>
            </a:r>
          </a:p>
        </p:txBody>
      </p:sp>
    </p:spTree>
    <p:extLst>
      <p:ext uri="{BB962C8B-B14F-4D97-AF65-F5344CB8AC3E}">
        <p14:creationId xmlns:p14="http://schemas.microsoft.com/office/powerpoint/2010/main" val="402008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6.7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442700" cy="45751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Tested over 30 videos, </a:t>
            </a:r>
            <a:r>
              <a:rPr lang="en-US" dirty="0" err="1" smtClean="0"/>
              <a:t>pyannote</a:t>
            </a:r>
            <a:r>
              <a:rPr lang="en-US" dirty="0" smtClean="0"/>
              <a:t> works well in 28/30, if not for one camera then the other</a:t>
            </a:r>
          </a:p>
          <a:p>
            <a:r>
              <a:rPr lang="en-US" dirty="0" smtClean="0"/>
              <a:t>Noise cleaning method that worked: noise reduce library, uses spectral cleaning</a:t>
            </a:r>
          </a:p>
          <a:p>
            <a:r>
              <a:rPr lang="en-US" dirty="0" smtClean="0"/>
              <a:t>Added animation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next meeting: </a:t>
            </a:r>
          </a:p>
          <a:p>
            <a:r>
              <a:rPr lang="en-US" dirty="0" err="1" smtClean="0"/>
              <a:t>Diarization</a:t>
            </a:r>
            <a:r>
              <a:rPr lang="en-US" dirty="0" smtClean="0"/>
              <a:t> for all necessary videos</a:t>
            </a:r>
          </a:p>
          <a:p>
            <a:r>
              <a:rPr lang="en-US" dirty="0" smtClean="0"/>
              <a:t>Finish animation</a:t>
            </a:r>
          </a:p>
          <a:p>
            <a:r>
              <a:rPr lang="en-US" dirty="0" smtClean="0"/>
              <a:t>Automatic script to for </a:t>
            </a:r>
            <a:r>
              <a:rPr lang="en-US" dirty="0" err="1" smtClean="0"/>
              <a:t>diarization</a:t>
            </a:r>
            <a:r>
              <a:rPr lang="en-US" dirty="0" smtClean="0"/>
              <a:t> to csv</a:t>
            </a:r>
          </a:p>
          <a:p>
            <a:r>
              <a:rPr lang="en-US" dirty="0" smtClean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69119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11.7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Did the following: </a:t>
            </a:r>
          </a:p>
          <a:p>
            <a:r>
              <a:rPr lang="en-US" dirty="0"/>
              <a:t>Diarization for all necessary videos</a:t>
            </a:r>
          </a:p>
          <a:p>
            <a:r>
              <a:rPr lang="en-US" dirty="0"/>
              <a:t>Finish </a:t>
            </a:r>
            <a:r>
              <a:rPr lang="en-US" dirty="0" smtClean="0"/>
              <a:t>animation + plot</a:t>
            </a:r>
            <a:endParaRPr lang="en-US" dirty="0"/>
          </a:p>
          <a:p>
            <a:r>
              <a:rPr lang="en-US" dirty="0"/>
              <a:t>Automatic script to for diarization to csv</a:t>
            </a:r>
          </a:p>
          <a:p>
            <a:r>
              <a:rPr lang="en-US" dirty="0" smtClean="0"/>
              <a:t>Report</a:t>
            </a:r>
          </a:p>
          <a:p>
            <a:r>
              <a:rPr lang="en-US" smtClean="0"/>
              <a:t>Website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4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 </a:t>
            </a:r>
            <a:r>
              <a:rPr lang="en-IL" dirty="0" smtClean="0"/>
              <a:t>–</a:t>
            </a:r>
            <a:r>
              <a:rPr lang="en-US" dirty="0" smtClean="0"/>
              <a:t> 9.3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r>
              <a:rPr lang="en-US" dirty="0" smtClean="0"/>
              <a:t>Project goal</a:t>
            </a:r>
          </a:p>
          <a:p>
            <a:r>
              <a:rPr lang="en-US" dirty="0" smtClean="0"/>
              <a:t>Optional methods (deep learning, machine learning, detecting Marissa’s voice)</a:t>
            </a:r>
          </a:p>
          <a:p>
            <a:endParaRPr lang="en-US" dirty="0" smtClean="0"/>
          </a:p>
          <a:p>
            <a:r>
              <a:rPr lang="en-US" dirty="0" smtClean="0"/>
              <a:t>References (articles), drive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9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 </a:t>
            </a:r>
            <a:r>
              <a:rPr lang="en-IL" dirty="0" smtClean="0"/>
              <a:t>–</a:t>
            </a:r>
            <a:r>
              <a:rPr lang="en-US" dirty="0" smtClean="0"/>
              <a:t> 19.3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we did: </a:t>
            </a:r>
          </a:p>
          <a:p>
            <a:r>
              <a:rPr lang="en-US" dirty="0" smtClean="0"/>
              <a:t>We tried to run a code from </a:t>
            </a:r>
            <a:r>
              <a:rPr lang="en-US" dirty="0" smtClean="0">
                <a:hlinkClick r:id="rId2"/>
              </a:rPr>
              <a:t>article</a:t>
            </a:r>
            <a:r>
              <a:rPr lang="en-US" dirty="0" smtClean="0"/>
              <a:t>, and check if can successfully apply </a:t>
            </a:r>
            <a:r>
              <a:rPr lang="en-US" dirty="0" err="1" smtClean="0"/>
              <a:t>diarization</a:t>
            </a:r>
            <a:r>
              <a:rPr lang="en-US" dirty="0" smtClean="0"/>
              <a:t> for the data</a:t>
            </a:r>
          </a:p>
          <a:p>
            <a:r>
              <a:rPr lang="en-US" dirty="0" smtClean="0"/>
              <a:t>We read on the subject and </a:t>
            </a:r>
            <a:r>
              <a:rPr lang="en-US" dirty="0" err="1" smtClean="0"/>
              <a:t>diarization</a:t>
            </a:r>
            <a:r>
              <a:rPr lang="en-US" dirty="0" smtClean="0"/>
              <a:t> process : 1. speech detection 2. speech segmentation 3. embedding extraction 4. clustering 5. labeling clusters. </a:t>
            </a:r>
          </a:p>
          <a:p>
            <a:r>
              <a:rPr lang="en-US" dirty="0" smtClean="0"/>
              <a:t>Wrote code to convert files to .wav</a:t>
            </a:r>
          </a:p>
          <a:p>
            <a:r>
              <a:rPr lang="en-US" dirty="0" smtClean="0"/>
              <a:t>Tried with </a:t>
            </a:r>
            <a:r>
              <a:rPr lang="en-US" dirty="0" err="1" smtClean="0"/>
              <a:t>Resemblyer</a:t>
            </a:r>
            <a:r>
              <a:rPr lang="en-US" dirty="0" smtClean="0"/>
              <a:t> library Marissa </a:t>
            </a:r>
            <a:r>
              <a:rPr lang="en-US" dirty="0"/>
              <a:t>vs other speakers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: check google tool, and other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143" y="4813035"/>
            <a:ext cx="4073842" cy="18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3 </a:t>
            </a:r>
            <a:r>
              <a:rPr lang="en-IL" dirty="0" smtClean="0"/>
              <a:t>–</a:t>
            </a:r>
            <a:r>
              <a:rPr lang="en-US" dirty="0" smtClean="0"/>
              <a:t> 26.3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Detected and separated (both female) speakers with </a:t>
            </a:r>
            <a:r>
              <a:rPr lang="en-US" dirty="0" err="1" smtClean="0"/>
              <a:t>Resemblyzer</a:t>
            </a:r>
            <a:r>
              <a:rPr lang="en-US" dirty="0" smtClean="0"/>
              <a:t> library, only with given segments</a:t>
            </a:r>
          </a:p>
          <a:p>
            <a:r>
              <a:rPr lang="en-US" dirty="0" smtClean="0"/>
              <a:t>Need to get precise timings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: Training segments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Tried google cloud, but it requires payment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870" y="2331182"/>
            <a:ext cx="3840545" cy="27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4 </a:t>
            </a:r>
            <a:r>
              <a:rPr lang="en-IL" dirty="0" smtClean="0"/>
              <a:t>–</a:t>
            </a:r>
            <a:r>
              <a:rPr lang="en-US" dirty="0" smtClean="0"/>
              <a:t> 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Pulled out correct timings for each speaker</a:t>
            </a:r>
          </a:p>
          <a:p>
            <a:r>
              <a:rPr lang="en-US" dirty="0" smtClean="0"/>
              <a:t>We understood how the library works , uses a pre-trained model weights according to dataset of celebrities recordings. Then uses encoder for embedding of new input</a:t>
            </a:r>
          </a:p>
          <a:p>
            <a:r>
              <a:rPr lang="en-US" dirty="0" smtClean="0"/>
              <a:t>Similarity function is the dot </a:t>
            </a:r>
            <a:r>
              <a:rPr lang="en-US" dirty="0"/>
              <a:t>product between the </a:t>
            </a:r>
            <a:r>
              <a:rPr lang="en-US" dirty="0" smtClean="0"/>
              <a:t>embedding </a:t>
            </a:r>
            <a:r>
              <a:rPr lang="en-US" dirty="0"/>
              <a:t>of the speaker and the continuous embedding of the interview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To do</a:t>
            </a:r>
            <a:r>
              <a:rPr lang="en-US" dirty="0" smtClean="0"/>
              <a:t>: Recognize speakers accurately according to one segment with Marissa patched to all audios in beginning, according to similarity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3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IL" dirty="0" smtClean="0"/>
              <a:t>–</a:t>
            </a:r>
            <a:r>
              <a:rPr lang="en-US" dirty="0" smtClean="0"/>
              <a:t> 16.4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to recognize </a:t>
            </a:r>
            <a:r>
              <a:rPr lang="en-US" dirty="0"/>
              <a:t>speakers </a:t>
            </a:r>
            <a:r>
              <a:rPr lang="en-US" dirty="0" smtClean="0"/>
              <a:t>according </a:t>
            </a:r>
            <a:r>
              <a:rPr lang="en-US" dirty="0"/>
              <a:t>to one segment with Marissa patched to all audios in beginning, </a:t>
            </a:r>
            <a:r>
              <a:rPr lang="en-US" dirty="0" smtClean="0"/>
              <a:t>using only the similarity to the video start of Marissa. </a:t>
            </a:r>
          </a:p>
          <a:p>
            <a:pPr marL="0" indent="0">
              <a:buNone/>
            </a:pPr>
            <a:r>
              <a:rPr lang="en-US" dirty="0" smtClean="0"/>
              <a:t>To do: </a:t>
            </a:r>
          </a:p>
          <a:p>
            <a:pPr marL="514350" indent="-514350">
              <a:buAutoNum type="arabicPeriod"/>
            </a:pPr>
            <a:r>
              <a:rPr lang="en-US" dirty="0" smtClean="0"/>
              <a:t>check in other videos, if the current similarity parameters are global or have to be optimized. </a:t>
            </a:r>
          </a:p>
          <a:p>
            <a:pPr marL="514350" indent="-514350">
              <a:buAutoNum type="arabicPeriod"/>
            </a:pPr>
            <a:r>
              <a:rPr lang="en-US" dirty="0" smtClean="0"/>
              <a:t>Hysteresis over the timings output, try 2-3 iterations, for the gap between certain to uncertain</a:t>
            </a:r>
          </a:p>
          <a:p>
            <a:pPr marL="514350" indent="-514350">
              <a:buAutoNum type="arabicPeriod"/>
            </a:pPr>
            <a:r>
              <a:rPr lang="en-US" dirty="0" smtClean="0"/>
              <a:t>Visual representation of the timings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5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IL" dirty="0" smtClean="0"/>
              <a:t>–</a:t>
            </a:r>
            <a:r>
              <a:rPr lang="en-US" dirty="0" smtClean="0"/>
              <a:t> 22.4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84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Applied speaker hysteresis</a:t>
            </a:r>
          </a:p>
          <a:p>
            <a:r>
              <a:rPr lang="en-US" dirty="0" smtClean="0"/>
              <a:t>Added plot for speaker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: improve </a:t>
            </a:r>
            <a:r>
              <a:rPr lang="en-US" dirty="0" err="1" smtClean="0"/>
              <a:t>diarization</a:t>
            </a:r>
            <a:r>
              <a:rPr lang="en-US" dirty="0" smtClean="0"/>
              <a:t> for noisy videos, where Marissa sounds different</a:t>
            </a:r>
          </a:p>
          <a:p>
            <a:r>
              <a:rPr lang="en-US" dirty="0" smtClean="0"/>
              <a:t>Keep vid with silent pauses, scale up with GPU </a:t>
            </a:r>
            <a:r>
              <a:rPr lang="en-US" smtClean="0"/>
              <a:t>and more vids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66" y="1143236"/>
            <a:ext cx="4831051" cy="41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IL" dirty="0" smtClean="0"/>
              <a:t>–</a:t>
            </a:r>
            <a:r>
              <a:rPr lang="en-US" dirty="0" smtClean="0"/>
              <a:t> 30.4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Applied this week:</a:t>
            </a:r>
          </a:p>
          <a:p>
            <a:r>
              <a:rPr lang="en-US" dirty="0" smtClean="0"/>
              <a:t>Scaling up to use servers</a:t>
            </a:r>
          </a:p>
          <a:p>
            <a:r>
              <a:rPr lang="en-US" dirty="0" smtClean="0"/>
              <a:t>Prepared new environments for GPU</a:t>
            </a:r>
          </a:p>
          <a:p>
            <a:r>
              <a:rPr lang="en-US" dirty="0" smtClean="0"/>
              <a:t>Modified graphs, without silence </a:t>
            </a:r>
          </a:p>
          <a:p>
            <a:r>
              <a:rPr lang="en-US" dirty="0" smtClean="0"/>
              <a:t>trimming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Need to do: </a:t>
            </a:r>
          </a:p>
          <a:p>
            <a:r>
              <a:rPr lang="en-US" smtClean="0"/>
              <a:t>GPU </a:t>
            </a:r>
            <a:r>
              <a:rPr lang="en-US" dirty="0" smtClean="0"/>
              <a:t>run on full video, check batch size optimization</a:t>
            </a:r>
          </a:p>
          <a:p>
            <a:r>
              <a:rPr lang="en-US" dirty="0" smtClean="0"/>
              <a:t>Run embedding of Marissa only once</a:t>
            </a:r>
          </a:p>
          <a:p>
            <a:r>
              <a:rPr lang="en-US" dirty="0" smtClean="0"/>
              <a:t>One minute check that timing is accurate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24" y="1278517"/>
            <a:ext cx="5535468" cy="31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3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7.5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Managed </a:t>
            </a:r>
            <a:r>
              <a:rPr lang="en-US" dirty="0"/>
              <a:t>to run on </a:t>
            </a:r>
            <a:r>
              <a:rPr lang="en-US" dirty="0" smtClean="0"/>
              <a:t>university GPU full </a:t>
            </a:r>
            <a:r>
              <a:rPr lang="en-US" dirty="0"/>
              <a:t>vid </a:t>
            </a:r>
            <a:r>
              <a:rPr lang="en-US" dirty="0" smtClean="0"/>
              <a:t>but only on sample rate 2, might not be </a:t>
            </a:r>
            <a:r>
              <a:rPr lang="en-US" dirty="0"/>
              <a:t>accurate </a:t>
            </a:r>
            <a:r>
              <a:rPr lang="en-US" dirty="0" smtClean="0"/>
              <a:t>enough</a:t>
            </a:r>
          </a:p>
          <a:p>
            <a:r>
              <a:rPr lang="en-US" dirty="0" smtClean="0"/>
              <a:t>Got total time window for each speaker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Todo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Run for smaller vid length </a:t>
            </a:r>
            <a:r>
              <a:rPr lang="en-IL" dirty="0" smtClean="0"/>
              <a:t>–</a:t>
            </a:r>
            <a:r>
              <a:rPr lang="en-US" dirty="0" smtClean="0"/>
              <a:t> up to 10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optimize code- try to reduce memory use and increase speed</a:t>
            </a:r>
          </a:p>
          <a:p>
            <a:r>
              <a:rPr lang="en-US" dirty="0" smtClean="0"/>
              <a:t>Try again change the equivalent for our batch size</a:t>
            </a:r>
            <a:endParaRPr lang="en-US" dirty="0"/>
          </a:p>
          <a:p>
            <a:r>
              <a:rPr lang="en-US" dirty="0" smtClean="0"/>
              <a:t>Finish silences insertion to graph, add similarity to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957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HBL project – Speaker Detection </vt:lpstr>
      <vt:lpstr>Meeting 1 – 9.3</vt:lpstr>
      <vt:lpstr>Meeting 2 – 19.3</vt:lpstr>
      <vt:lpstr>Meeting 3 – 26.3</vt:lpstr>
      <vt:lpstr>Summary 4 – 2.4</vt:lpstr>
      <vt:lpstr>Meeting – 16.4</vt:lpstr>
      <vt:lpstr>Meeting – 22.4</vt:lpstr>
      <vt:lpstr>Meeting – 30.4</vt:lpstr>
      <vt:lpstr>Meeting 7.5</vt:lpstr>
      <vt:lpstr>Meeting 21.5</vt:lpstr>
      <vt:lpstr>Meeting 28.5</vt:lpstr>
      <vt:lpstr>Meeting 4.6</vt:lpstr>
      <vt:lpstr>Meeting 11.6</vt:lpstr>
      <vt:lpstr>Meeting 18.6</vt:lpstr>
      <vt:lpstr>Meeting 25.6</vt:lpstr>
      <vt:lpstr>For next meeting</vt:lpstr>
      <vt:lpstr>Meeting 6.7</vt:lpstr>
      <vt:lpstr>Meeting 11.7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HBL project – speaker detection</dc:title>
  <dc:creator>נטע אורן</dc:creator>
  <cp:lastModifiedBy>נטע אורן</cp:lastModifiedBy>
  <cp:revision>72</cp:revision>
  <dcterms:created xsi:type="dcterms:W3CDTF">2023-03-17T15:54:21Z</dcterms:created>
  <dcterms:modified xsi:type="dcterms:W3CDTF">2023-07-11T13:20:23Z</dcterms:modified>
</cp:coreProperties>
</file>