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358CA-A1D2-7F48-BE8F-DC4763471415}" v="1" dt="2020-07-31T00:54:40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82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ĩa Trần Trọng" userId="d9ebd6008a9ef3f5" providerId="LiveId" clId="{FAA8E010-D25B-3C4B-A84B-C6A3840E94B5}"/>
    <pc:docChg chg="undo custSel modSld sldOrd">
      <pc:chgData name="Nghĩa Trần Trọng" userId="d9ebd6008a9ef3f5" providerId="LiveId" clId="{FAA8E010-D25B-3C4B-A84B-C6A3840E94B5}" dt="2020-07-20T07:39:15.810" v="676" actId="20577"/>
      <pc:docMkLst>
        <pc:docMk/>
      </pc:docMkLst>
      <pc:sldChg chg="ord modAnim">
        <pc:chgData name="Nghĩa Trần Trọng" userId="d9ebd6008a9ef3f5" providerId="LiveId" clId="{FAA8E010-D25B-3C4B-A84B-C6A3840E94B5}" dt="2020-07-18T07:04:52.733" v="672"/>
        <pc:sldMkLst>
          <pc:docMk/>
          <pc:sldMk cId="958940725" sldId="256"/>
        </pc:sldMkLst>
      </pc:sldChg>
      <pc:sldChg chg="modSp">
        <pc:chgData name="Nghĩa Trần Trọng" userId="d9ebd6008a9ef3f5" providerId="LiveId" clId="{FAA8E010-D25B-3C4B-A84B-C6A3840E94B5}" dt="2020-07-17T08:05:03.493" v="135" actId="20577"/>
        <pc:sldMkLst>
          <pc:docMk/>
          <pc:sldMk cId="2657766245" sldId="257"/>
        </pc:sldMkLst>
        <pc:spChg chg="mod">
          <ac:chgData name="Nghĩa Trần Trọng" userId="d9ebd6008a9ef3f5" providerId="LiveId" clId="{FAA8E010-D25B-3C4B-A84B-C6A3840E94B5}" dt="2020-07-17T08:05:03.493" v="135" actId="20577"/>
          <ac:spMkLst>
            <pc:docMk/>
            <pc:sldMk cId="2657766245" sldId="257"/>
            <ac:spMk id="4" creationId="{6617770D-0E38-DE44-8ABE-F3265DA67673}"/>
          </ac:spMkLst>
        </pc:spChg>
      </pc:sldChg>
      <pc:sldChg chg="modSp">
        <pc:chgData name="Nghĩa Trần Trọng" userId="d9ebd6008a9ef3f5" providerId="LiveId" clId="{FAA8E010-D25B-3C4B-A84B-C6A3840E94B5}" dt="2020-07-20T07:39:15.810" v="676" actId="20577"/>
        <pc:sldMkLst>
          <pc:docMk/>
          <pc:sldMk cId="1232289655" sldId="258"/>
        </pc:sldMkLst>
        <pc:spChg chg="mod">
          <ac:chgData name="Nghĩa Trần Trọng" userId="d9ebd6008a9ef3f5" providerId="LiveId" clId="{FAA8E010-D25B-3C4B-A84B-C6A3840E94B5}" dt="2020-07-20T07:39:15.810" v="676" actId="20577"/>
          <ac:spMkLst>
            <pc:docMk/>
            <pc:sldMk cId="1232289655" sldId="258"/>
            <ac:spMk id="4" creationId="{194B7A79-32B0-0B4C-94BE-33BB7D8D479E}"/>
          </ac:spMkLst>
        </pc:spChg>
      </pc:sldChg>
      <pc:sldChg chg="modSp">
        <pc:chgData name="Nghĩa Trần Trọng" userId="d9ebd6008a9ef3f5" providerId="LiveId" clId="{FAA8E010-D25B-3C4B-A84B-C6A3840E94B5}" dt="2020-07-17T08:06:08.993" v="139" actId="14100"/>
        <pc:sldMkLst>
          <pc:docMk/>
          <pc:sldMk cId="1018281096" sldId="260"/>
        </pc:sldMkLst>
        <pc:spChg chg="mod">
          <ac:chgData name="Nghĩa Trần Trọng" userId="d9ebd6008a9ef3f5" providerId="LiveId" clId="{FAA8E010-D25B-3C4B-A84B-C6A3840E94B5}" dt="2020-07-17T08:06:08.993" v="139" actId="14100"/>
          <ac:spMkLst>
            <pc:docMk/>
            <pc:sldMk cId="1018281096" sldId="260"/>
            <ac:spMk id="6" creationId="{3E057D8C-6A29-444E-B596-628D8C9BD64E}"/>
          </ac:spMkLst>
        </pc:spChg>
        <pc:grpChg chg="mod">
          <ac:chgData name="Nghĩa Trần Trọng" userId="d9ebd6008a9ef3f5" providerId="LiveId" clId="{FAA8E010-D25B-3C4B-A84B-C6A3840E94B5}" dt="2020-07-17T08:06:08.993" v="139" actId="14100"/>
          <ac:grpSpMkLst>
            <pc:docMk/>
            <pc:sldMk cId="1018281096" sldId="260"/>
            <ac:grpSpMk id="4" creationId="{B2755735-5817-4348-B876-47DAE78C24ED}"/>
          </ac:grpSpMkLst>
        </pc:grpChg>
        <pc:grpChg chg="mod">
          <ac:chgData name="Nghĩa Trần Trọng" userId="d9ebd6008a9ef3f5" providerId="LiveId" clId="{FAA8E010-D25B-3C4B-A84B-C6A3840E94B5}" dt="2020-07-17T08:06:08.993" v="139" actId="14100"/>
          <ac:grpSpMkLst>
            <pc:docMk/>
            <pc:sldMk cId="1018281096" sldId="260"/>
            <ac:grpSpMk id="5" creationId="{80712557-40B3-AD4A-9442-2DB1EF9CF8FF}"/>
          </ac:grpSpMkLst>
        </pc:grpChg>
        <pc:picChg chg="mod">
          <ac:chgData name="Nghĩa Trần Trọng" userId="d9ebd6008a9ef3f5" providerId="LiveId" clId="{FAA8E010-D25B-3C4B-A84B-C6A3840E94B5}" dt="2020-07-17T08:06:08.993" v="139" actId="14100"/>
          <ac:picMkLst>
            <pc:docMk/>
            <pc:sldMk cId="1018281096" sldId="260"/>
            <ac:picMk id="7" creationId="{F3685EDF-74EC-D941-9ABC-F7609142D0FF}"/>
          </ac:picMkLst>
        </pc:picChg>
        <pc:picChg chg="mod">
          <ac:chgData name="Nghĩa Trần Trọng" userId="d9ebd6008a9ef3f5" providerId="LiveId" clId="{FAA8E010-D25B-3C4B-A84B-C6A3840E94B5}" dt="2020-07-17T08:06:08.993" v="139" actId="14100"/>
          <ac:picMkLst>
            <pc:docMk/>
            <pc:sldMk cId="1018281096" sldId="260"/>
            <ac:picMk id="8" creationId="{66BDB31F-62B0-A94D-990F-1A61068A4168}"/>
          </ac:picMkLst>
        </pc:picChg>
        <pc:picChg chg="mod">
          <ac:chgData name="Nghĩa Trần Trọng" userId="d9ebd6008a9ef3f5" providerId="LiveId" clId="{FAA8E010-D25B-3C4B-A84B-C6A3840E94B5}" dt="2020-07-17T08:06:08.993" v="139" actId="14100"/>
          <ac:picMkLst>
            <pc:docMk/>
            <pc:sldMk cId="1018281096" sldId="260"/>
            <ac:picMk id="9" creationId="{09EA1FFF-8C49-0645-BDCE-21ECB0E192AB}"/>
          </ac:picMkLst>
        </pc:picChg>
      </pc:sldChg>
      <pc:sldChg chg="modSp">
        <pc:chgData name="Nghĩa Trần Trọng" userId="d9ebd6008a9ef3f5" providerId="LiveId" clId="{FAA8E010-D25B-3C4B-A84B-C6A3840E94B5}" dt="2020-07-17T10:01:17.141" v="671" actId="20577"/>
        <pc:sldMkLst>
          <pc:docMk/>
          <pc:sldMk cId="3285420172" sldId="261"/>
        </pc:sldMkLst>
        <pc:spChg chg="mod">
          <ac:chgData name="Nghĩa Trần Trọng" userId="d9ebd6008a9ef3f5" providerId="LiveId" clId="{FAA8E010-D25B-3C4B-A84B-C6A3840E94B5}" dt="2020-07-17T10:01:17.141" v="671" actId="20577"/>
          <ac:spMkLst>
            <pc:docMk/>
            <pc:sldMk cId="3285420172" sldId="261"/>
            <ac:spMk id="4" creationId="{DE4FE482-3CBF-454F-B1F3-58F816D80C7C}"/>
          </ac:spMkLst>
        </pc:spChg>
      </pc:sldChg>
      <pc:sldChg chg="modSp">
        <pc:chgData name="Nghĩa Trần Trọng" userId="d9ebd6008a9ef3f5" providerId="LiveId" clId="{FAA8E010-D25B-3C4B-A84B-C6A3840E94B5}" dt="2020-07-17T08:11:12.066" v="668" actId="27636"/>
        <pc:sldMkLst>
          <pc:docMk/>
          <pc:sldMk cId="706928260" sldId="262"/>
        </pc:sldMkLst>
        <pc:spChg chg="mod">
          <ac:chgData name="Nghĩa Trần Trọng" userId="d9ebd6008a9ef3f5" providerId="LiveId" clId="{FAA8E010-D25B-3C4B-A84B-C6A3840E94B5}" dt="2020-07-17T08:11:12.066" v="668" actId="27636"/>
          <ac:spMkLst>
            <pc:docMk/>
            <pc:sldMk cId="706928260" sldId="262"/>
            <ac:spMk id="3" creationId="{DECB3104-C645-F049-95F0-373A17C4FB14}"/>
          </ac:spMkLst>
        </pc:spChg>
      </pc:sldChg>
    </pc:docChg>
  </pc:docChgLst>
  <pc:docChgLst>
    <pc:chgData name="Nghĩa Trần Trọng" userId="d9ebd6008a9ef3f5" providerId="LiveId" clId="{A8E4DB79-67C1-3F47-9040-6ADB6AE0AB99}"/>
    <pc:docChg chg="modSld">
      <pc:chgData name="Nghĩa Trần Trọng" userId="d9ebd6008a9ef3f5" providerId="LiveId" clId="{A8E4DB79-67C1-3F47-9040-6ADB6AE0AB99}" dt="2020-07-29T14:25:44.549" v="25" actId="20577"/>
      <pc:docMkLst>
        <pc:docMk/>
      </pc:docMkLst>
      <pc:sldChg chg="modSp mod">
        <pc:chgData name="Nghĩa Trần Trọng" userId="d9ebd6008a9ef3f5" providerId="LiveId" clId="{A8E4DB79-67C1-3F47-9040-6ADB6AE0AB99}" dt="2020-07-29T14:24:10.886" v="24" actId="20577"/>
        <pc:sldMkLst>
          <pc:docMk/>
          <pc:sldMk cId="3285420172" sldId="261"/>
        </pc:sldMkLst>
        <pc:spChg chg="mod">
          <ac:chgData name="Nghĩa Trần Trọng" userId="d9ebd6008a9ef3f5" providerId="LiveId" clId="{A8E4DB79-67C1-3F47-9040-6ADB6AE0AB99}" dt="2020-07-29T14:24:10.886" v="24" actId="20577"/>
          <ac:spMkLst>
            <pc:docMk/>
            <pc:sldMk cId="3285420172" sldId="261"/>
            <ac:spMk id="4" creationId="{DE4FE482-3CBF-454F-B1F3-58F816D80C7C}"/>
          </ac:spMkLst>
        </pc:spChg>
      </pc:sldChg>
      <pc:sldChg chg="modSp mod">
        <pc:chgData name="Nghĩa Trần Trọng" userId="d9ebd6008a9ef3f5" providerId="LiveId" clId="{A8E4DB79-67C1-3F47-9040-6ADB6AE0AB99}" dt="2020-07-29T14:25:44.549" v="25" actId="20577"/>
        <pc:sldMkLst>
          <pc:docMk/>
          <pc:sldMk cId="706928260" sldId="262"/>
        </pc:sldMkLst>
        <pc:spChg chg="mod">
          <ac:chgData name="Nghĩa Trần Trọng" userId="d9ebd6008a9ef3f5" providerId="LiveId" clId="{A8E4DB79-67C1-3F47-9040-6ADB6AE0AB99}" dt="2020-07-29T14:25:44.549" v="25" actId="20577"/>
          <ac:spMkLst>
            <pc:docMk/>
            <pc:sldMk cId="706928260" sldId="262"/>
            <ac:spMk id="3" creationId="{DECB3104-C645-F049-95F0-373A17C4FB14}"/>
          </ac:spMkLst>
        </pc:spChg>
      </pc:sldChg>
    </pc:docChg>
  </pc:docChgLst>
  <pc:docChgLst>
    <pc:chgData name="Nghĩa Trần Trọng" userId="d9ebd6008a9ef3f5" providerId="LiveId" clId="{8EA358CA-A1D2-7F48-BE8F-DC4763471415}"/>
    <pc:docChg chg="modSld sldOrd">
      <pc:chgData name="Nghĩa Trần Trọng" userId="d9ebd6008a9ef3f5" providerId="LiveId" clId="{8EA358CA-A1D2-7F48-BE8F-DC4763471415}" dt="2020-07-31T01:03:54.778" v="10" actId="20577"/>
      <pc:docMkLst>
        <pc:docMk/>
      </pc:docMkLst>
      <pc:sldChg chg="modTransition">
        <pc:chgData name="Nghĩa Trần Trọng" userId="d9ebd6008a9ef3f5" providerId="LiveId" clId="{8EA358CA-A1D2-7F48-BE8F-DC4763471415}" dt="2020-07-31T00:54:21.660" v="2"/>
        <pc:sldMkLst>
          <pc:docMk/>
          <pc:sldMk cId="557793843" sldId="259"/>
        </pc:sldMkLst>
      </pc:sldChg>
      <pc:sldChg chg="modTransition">
        <pc:chgData name="Nghĩa Trần Trọng" userId="d9ebd6008a9ef3f5" providerId="LiveId" clId="{8EA358CA-A1D2-7F48-BE8F-DC4763471415}" dt="2020-07-31T00:54:39.555" v="4"/>
        <pc:sldMkLst>
          <pc:docMk/>
          <pc:sldMk cId="1018281096" sldId="260"/>
        </pc:sldMkLst>
      </pc:sldChg>
      <pc:sldChg chg="modSp mod ord modTransition">
        <pc:chgData name="Nghĩa Trần Trọng" userId="d9ebd6008a9ef3f5" providerId="LiveId" clId="{8EA358CA-A1D2-7F48-BE8F-DC4763471415}" dt="2020-07-31T01:03:54.778" v="10" actId="20577"/>
        <pc:sldMkLst>
          <pc:docMk/>
          <pc:sldMk cId="3285420172" sldId="261"/>
        </pc:sldMkLst>
        <pc:spChg chg="mod">
          <ac:chgData name="Nghĩa Trần Trọng" userId="d9ebd6008a9ef3f5" providerId="LiveId" clId="{8EA358CA-A1D2-7F48-BE8F-DC4763471415}" dt="2020-07-31T01:03:54.778" v="10" actId="20577"/>
          <ac:spMkLst>
            <pc:docMk/>
            <pc:sldMk cId="3285420172" sldId="261"/>
            <ac:spMk id="4" creationId="{DE4FE482-3CBF-454F-B1F3-58F816D80C7C}"/>
          </ac:spMkLst>
        </pc:spChg>
      </pc:sldChg>
      <pc:sldChg chg="modTransition">
        <pc:chgData name="Nghĩa Trần Trọng" userId="d9ebd6008a9ef3f5" providerId="LiveId" clId="{8EA358CA-A1D2-7F48-BE8F-DC4763471415}" dt="2020-07-31T00:54:17.507" v="1"/>
        <pc:sldMkLst>
          <pc:docMk/>
          <pc:sldMk cId="70692826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62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24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698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04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488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918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72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89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80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701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99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793E-FFA5-2748-896C-9F2D13896364}" type="datetimeFigureOut">
              <a:rPr lang="en-VN" smtClean="0"/>
              <a:t>8/3/20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3413-8900-4D42-94AA-E16716A5873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199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hacweb.xy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3964532C-6757-0741-9444-A14CFEE85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35" y="560881"/>
            <a:ext cx="7346729" cy="11143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4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500" b="1" i="1" dirty="0">
                <a:latin typeface="+mj-lt"/>
                <a:ea typeface="+mj-ea"/>
                <a:cs typeface="+mj-cs"/>
              </a:rPr>
              <a:t>LỚP HỌC TIẾNG ANH AI</a:t>
            </a:r>
          </a:p>
        </p:txBody>
      </p:sp>
      <p:pic>
        <p:nvPicPr>
          <p:cNvPr id="38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D8E4FDA-2F21-F14E-9657-1F433874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335" y="2957665"/>
            <a:ext cx="3346376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B3E54EC9-80EC-0F48-B533-0A9AFD9B9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78" y="3401454"/>
            <a:ext cx="4371196" cy="24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940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4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7770D-0E38-DE44-8ABE-F3265DA67673}"/>
              </a:ext>
            </a:extLst>
          </p:cNvPr>
          <p:cNvSpPr txBox="1"/>
          <p:nvPr/>
        </p:nvSpPr>
        <p:spPr>
          <a:xfrm>
            <a:off x="3958569" y="353248"/>
            <a:ext cx="4818539" cy="6058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err="1"/>
              <a:t>Giới</a:t>
            </a:r>
            <a:r>
              <a:rPr lang="en-US" sz="1600" b="1" dirty="0"/>
              <a:t> </a:t>
            </a:r>
            <a:r>
              <a:rPr lang="en-US" sz="1600" b="1" dirty="0" err="1"/>
              <a:t>thiệu</a:t>
            </a:r>
            <a:r>
              <a:rPr lang="en-US" sz="1600" b="1" dirty="0"/>
              <a:t>:</a:t>
            </a:r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↘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r>
              <a:rPr lang="en-US" sz="1600" dirty="0"/>
              <a:t>:  </a:t>
            </a:r>
            <a:r>
              <a:rPr lang="en-US" sz="1600" dirty="0" err="1"/>
              <a:t>Trần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.</a:t>
            </a:r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↘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: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tiếng</a:t>
            </a:r>
            <a:r>
              <a:rPr lang="en-US" sz="1600" dirty="0"/>
              <a:t> Anh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nghệ</a:t>
            </a:r>
            <a:r>
              <a:rPr lang="en-US" sz="1600" dirty="0"/>
              <a:t> </a:t>
            </a:r>
            <a:r>
              <a:rPr lang="en-US" sz="1600" dirty="0" err="1"/>
              <a:t>trí</a:t>
            </a:r>
            <a:r>
              <a:rPr lang="en-US" sz="1600" dirty="0"/>
              <a:t> </a:t>
            </a:r>
            <a:r>
              <a:rPr lang="en-US" sz="1600" dirty="0" err="1"/>
              <a:t>tuệ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.</a:t>
            </a:r>
          </a:p>
          <a:p>
            <a:pPr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 err="1"/>
              <a:t>Mục</a:t>
            </a:r>
            <a:r>
              <a:rPr lang="en-US" sz="1600" b="1" dirty="0"/>
              <a:t> </a:t>
            </a:r>
            <a:r>
              <a:rPr lang="en-US" sz="1600" b="1" dirty="0" err="1"/>
              <a:t>đích</a:t>
            </a:r>
            <a:r>
              <a:rPr lang="en-US" sz="1600" b="1" dirty="0"/>
              <a:t>:</a:t>
            </a:r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↘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tiếng</a:t>
            </a:r>
            <a:r>
              <a:rPr lang="en-US" sz="1600" dirty="0"/>
              <a:t> Anh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Dục</a:t>
            </a:r>
            <a:r>
              <a:rPr lang="en-US" sz="1600" dirty="0"/>
              <a:t>, </a:t>
            </a: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 </a:t>
            </a:r>
            <a:r>
              <a:rPr lang="en-US" sz="1600" dirty="0" err="1"/>
              <a:t>Việt</a:t>
            </a:r>
            <a:r>
              <a:rPr lang="en-US" sz="1600" dirty="0"/>
              <a:t> Nam,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luyện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âm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</a:t>
            </a:r>
            <a:r>
              <a:rPr lang="en-US" sz="1600" dirty="0" err="1"/>
              <a:t>tiếng</a:t>
            </a:r>
            <a:r>
              <a:rPr lang="en-US" sz="1600" dirty="0"/>
              <a:t> Anh </a:t>
            </a:r>
            <a:r>
              <a:rPr lang="en-US" sz="1600" dirty="0" err="1"/>
              <a:t>Mỹ</a:t>
            </a:r>
            <a:r>
              <a:rPr lang="en-US" sz="1600" dirty="0"/>
              <a:t>.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, </a:t>
            </a:r>
            <a:r>
              <a:rPr lang="en-US" sz="1600" dirty="0" err="1"/>
              <a:t>luyện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rảnh</a:t>
            </a:r>
            <a:r>
              <a:rPr lang="en-US" sz="1600" dirty="0"/>
              <a:t> </a:t>
            </a:r>
            <a:r>
              <a:rPr lang="en-US" sz="1600" dirty="0" err="1"/>
              <a:t>rỗi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hay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thoại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minh</a:t>
            </a:r>
            <a:r>
              <a:rPr lang="en-US" sz="1600" dirty="0"/>
              <a:t>.</a:t>
            </a:r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↘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tiếng</a:t>
            </a:r>
            <a:r>
              <a:rPr lang="en-US" sz="1600" dirty="0"/>
              <a:t> Anh qua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mang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nhiên</a:t>
            </a:r>
            <a:r>
              <a:rPr lang="en-US" sz="1600" dirty="0"/>
              <a:t>,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hứng</a:t>
            </a:r>
            <a:r>
              <a:rPr lang="en-US" sz="1600" dirty="0"/>
              <a:t> </a:t>
            </a:r>
            <a:r>
              <a:rPr lang="en-US" sz="1600" dirty="0" err="1"/>
              <a:t>thú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,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ngại</a:t>
            </a:r>
            <a:r>
              <a:rPr lang="en-US" sz="1600" dirty="0"/>
              <a:t> </a:t>
            </a:r>
            <a:r>
              <a:rPr lang="en-US" sz="1600" dirty="0" err="1"/>
              <a:t>ngần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âm</a:t>
            </a:r>
            <a:r>
              <a:rPr lang="en-US" sz="1600" dirty="0"/>
              <a:t> </a:t>
            </a:r>
            <a:r>
              <a:rPr lang="en-US" sz="1600" dirty="0" err="1"/>
              <a:t>sai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biết</a:t>
            </a:r>
            <a:r>
              <a:rPr lang="en-US" sz="1600" dirty="0"/>
              <a:t>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mình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âm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.</a:t>
            </a:r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Trang web </a:t>
            </a:r>
            <a:r>
              <a:rPr lang="en-US" sz="1600" b="1" dirty="0" err="1"/>
              <a:t>hoạt</a:t>
            </a:r>
            <a:r>
              <a:rPr lang="en-US" sz="1600" b="1" dirty="0"/>
              <a:t> </a:t>
            </a:r>
            <a:r>
              <a:rPr lang="en-US" sz="1600" b="1" dirty="0" err="1"/>
              <a:t>động</a:t>
            </a:r>
            <a:r>
              <a:rPr lang="en-US" sz="1600" b="1" dirty="0"/>
              <a:t> </a:t>
            </a:r>
            <a:r>
              <a:rPr lang="en-US" sz="1600" b="1" dirty="0" err="1"/>
              <a:t>như</a:t>
            </a:r>
            <a:r>
              <a:rPr lang="en-US" sz="1600" b="1" dirty="0"/>
              <a:t> </a:t>
            </a:r>
            <a:r>
              <a:rPr lang="en-US" sz="1600" b="1" dirty="0" err="1"/>
              <a:t>thế</a:t>
            </a:r>
            <a:r>
              <a:rPr lang="en-US" sz="1600" b="1" dirty="0"/>
              <a:t> </a:t>
            </a:r>
            <a:r>
              <a:rPr lang="en-US" sz="1600" b="1" dirty="0" err="1"/>
              <a:t>nào</a:t>
            </a:r>
            <a:r>
              <a:rPr lang="en-US" sz="1600" b="1" dirty="0"/>
              <a:t>?</a:t>
            </a:r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↘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web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https://schacweb.xyz/</a:t>
            </a:r>
            <a:endParaRPr lang="en-US" sz="1600" dirty="0"/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↘ Nghe 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mẫu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giáo</a:t>
            </a:r>
            <a:r>
              <a:rPr lang="en-US" sz="1600" dirty="0"/>
              <a:t> khoa.</a:t>
            </a:r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↘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ngay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.</a:t>
            </a:r>
          </a:p>
          <a:p>
            <a:pPr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↘ </a:t>
            </a:r>
            <a:r>
              <a:rPr lang="en-US" sz="1600" dirty="0" err="1"/>
              <a:t>Luyện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âm</a:t>
            </a:r>
            <a:r>
              <a:rPr lang="en-US" sz="1600" dirty="0"/>
              <a:t> </a:t>
            </a:r>
            <a:r>
              <a:rPr lang="en-US" sz="1600" dirty="0" err="1"/>
              <a:t>toàn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, </a:t>
            </a:r>
            <a:r>
              <a:rPr lang="en-US" sz="1600" dirty="0" err="1"/>
              <a:t>nói</a:t>
            </a:r>
            <a:r>
              <a:rPr lang="en-US" sz="1600" dirty="0"/>
              <a:t> </a:t>
            </a:r>
            <a:r>
              <a:rPr lang="en-US" sz="1600" dirty="0" err="1"/>
              <a:t>chuyện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tiếng</a:t>
            </a:r>
            <a:r>
              <a:rPr lang="en-US" sz="1600" dirty="0"/>
              <a:t> Anh </a:t>
            </a:r>
            <a:r>
              <a:rPr lang="en-US" sz="1600" dirty="0" err="1"/>
              <a:t>Mỹ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7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94B7A79-32B0-0B4C-94BE-33BB7D8D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825625"/>
            <a:ext cx="4168866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 sz="4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300" b="1" dirty="0">
                <a:latin typeface="+mn-lt"/>
              </a:rPr>
              <a:t>Trang web </a:t>
            </a:r>
            <a:r>
              <a:rPr lang="en-US" altLang="en-US" sz="2300" b="1" dirty="0" err="1">
                <a:latin typeface="+mn-lt"/>
              </a:rPr>
              <a:t>được</a:t>
            </a:r>
            <a:r>
              <a:rPr lang="en-US" altLang="en-US" sz="2300" b="1" dirty="0">
                <a:latin typeface="+mn-lt"/>
              </a:rPr>
              <a:t> </a:t>
            </a:r>
            <a:r>
              <a:rPr lang="en-US" altLang="en-US" sz="2300" b="1" dirty="0" err="1">
                <a:latin typeface="+mn-lt"/>
              </a:rPr>
              <a:t>làm</a:t>
            </a:r>
            <a:r>
              <a:rPr lang="en-US" altLang="en-US" sz="2300" b="1" dirty="0">
                <a:latin typeface="+mn-lt"/>
              </a:rPr>
              <a:t> </a:t>
            </a:r>
            <a:r>
              <a:rPr lang="en-US" altLang="en-US" sz="2300" b="1" dirty="0" err="1">
                <a:latin typeface="+mn-lt"/>
              </a:rPr>
              <a:t>như</a:t>
            </a:r>
            <a:r>
              <a:rPr lang="en-US" altLang="en-US" sz="2300" b="1" dirty="0">
                <a:latin typeface="+mn-lt"/>
              </a:rPr>
              <a:t> </a:t>
            </a:r>
            <a:r>
              <a:rPr lang="en-US" altLang="en-US" sz="2300" b="1" dirty="0" err="1">
                <a:latin typeface="+mn-lt"/>
              </a:rPr>
              <a:t>thế</a:t>
            </a:r>
            <a:r>
              <a:rPr lang="en-US" altLang="en-US" sz="2300" b="1" dirty="0">
                <a:latin typeface="+mn-lt"/>
              </a:rPr>
              <a:t> </a:t>
            </a:r>
            <a:r>
              <a:rPr lang="en-US" altLang="en-US" sz="2300" b="1" dirty="0" err="1">
                <a:latin typeface="+mn-lt"/>
              </a:rPr>
              <a:t>nào</a:t>
            </a:r>
            <a:r>
              <a:rPr lang="en-US" altLang="en-US" sz="2300" b="1" dirty="0">
                <a:latin typeface="+mn-lt"/>
              </a:rPr>
              <a:t>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+mn-lt"/>
              </a:rPr>
              <a:t>↘ </a:t>
            </a:r>
            <a:r>
              <a:rPr lang="en-US" altLang="en-US" sz="2300" dirty="0" err="1">
                <a:latin typeface="+mn-lt"/>
              </a:rPr>
              <a:t>Sử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dụng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ngôn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ngữ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lập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trình</a:t>
            </a:r>
            <a:r>
              <a:rPr lang="en-US" altLang="en-US" sz="2300" dirty="0">
                <a:latin typeface="+mn-lt"/>
              </a:rPr>
              <a:t> HTML, JavaScript, </a:t>
            </a:r>
            <a:r>
              <a:rPr lang="en-US" altLang="en-US" sz="2300" dirty="0" err="1">
                <a:latin typeface="+mn-lt"/>
              </a:rPr>
              <a:t>nodeJS</a:t>
            </a:r>
            <a:r>
              <a:rPr lang="en-US" altLang="en-US" sz="2300" dirty="0">
                <a:latin typeface="+mn-lt"/>
              </a:rPr>
              <a:t>, Java.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+mn-lt"/>
              </a:rPr>
              <a:t>↘ </a:t>
            </a:r>
            <a:r>
              <a:rPr lang="en-US" altLang="en-US" sz="2300" dirty="0" err="1">
                <a:latin typeface="+mn-lt"/>
              </a:rPr>
              <a:t>Nền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tảng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lập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trình</a:t>
            </a:r>
            <a:r>
              <a:rPr lang="en-US" altLang="en-US" sz="2300" dirty="0">
                <a:latin typeface="+mn-lt"/>
              </a:rPr>
              <a:t>: Google Cloud Platform,  G Suite.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+mn-lt"/>
              </a:rPr>
              <a:t>↘ </a:t>
            </a:r>
            <a:r>
              <a:rPr lang="en-US" altLang="en-US" sz="2300" dirty="0" err="1">
                <a:latin typeface="+mn-lt"/>
              </a:rPr>
              <a:t>Nơi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lưu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trữ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dữ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liệu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lập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trình</a:t>
            </a:r>
            <a:r>
              <a:rPr lang="en-US" altLang="en-US" sz="2300" dirty="0">
                <a:latin typeface="+mn-lt"/>
              </a:rPr>
              <a:t>: Compute Engine, Cloud Data Storage, cPanel.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+mn-lt"/>
              </a:rPr>
              <a:t>↘ </a:t>
            </a:r>
            <a:r>
              <a:rPr lang="en-US" altLang="en-US" sz="2300" dirty="0" err="1">
                <a:latin typeface="+mn-lt"/>
              </a:rPr>
              <a:t>Dùng</a:t>
            </a:r>
            <a:r>
              <a:rPr lang="en-US" altLang="en-US" sz="2300" dirty="0">
                <a:latin typeface="+mn-lt"/>
              </a:rPr>
              <a:t> </a:t>
            </a:r>
            <a:r>
              <a:rPr lang="en-US" altLang="en-US" sz="2300" dirty="0" err="1">
                <a:latin typeface="+mn-lt"/>
              </a:rPr>
              <a:t>miền</a:t>
            </a:r>
            <a:r>
              <a:rPr lang="en-US" altLang="en-US" sz="2300" dirty="0">
                <a:latin typeface="+mn-lt"/>
              </a:rPr>
              <a:t> GoDaddy.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300" dirty="0"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965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221673"/>
            <a:ext cx="6288577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D2665-7C68-724F-A971-D3F6F55137FA}"/>
              </a:ext>
            </a:extLst>
          </p:cNvPr>
          <p:cNvSpPr txBox="1"/>
          <p:nvPr/>
        </p:nvSpPr>
        <p:spPr>
          <a:xfrm>
            <a:off x="1578482" y="538295"/>
            <a:ext cx="5987034" cy="86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thiệu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một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số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đoạn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code:</a:t>
            </a:r>
          </a:p>
          <a:p>
            <a:pPr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121140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FEE0FC-2500-3043-9580-EC4FFF448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" r="-4" b="-4"/>
          <a:stretch/>
        </p:blipFill>
        <p:spPr bwMode="auto">
          <a:xfrm>
            <a:off x="314872" y="2128345"/>
            <a:ext cx="4183380" cy="40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4745D5-7CD3-4E47-ACC2-0414355D3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3533" y="2817352"/>
            <a:ext cx="4555186" cy="282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7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8155" y="0"/>
            <a:ext cx="1854498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7278" y="1992863"/>
            <a:ext cx="111672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55735-5817-4348-B876-47DAE78C24ED}"/>
              </a:ext>
            </a:extLst>
          </p:cNvPr>
          <p:cNvGrpSpPr/>
          <p:nvPr/>
        </p:nvGrpSpPr>
        <p:grpSpPr>
          <a:xfrm>
            <a:off x="0" y="0"/>
            <a:ext cx="9144000" cy="6709144"/>
            <a:chOff x="20240624" y="580426"/>
            <a:chExt cx="9661524" cy="5567450"/>
          </a:xfrm>
        </p:grpSpPr>
        <p:grpSp>
          <p:nvGrpSpPr>
            <p:cNvPr id="5" name="Group 22">
              <a:extLst>
                <a:ext uri="{FF2B5EF4-FFF2-40B4-BE49-F238E27FC236}">
                  <a16:creationId xmlns:a16="http://schemas.microsoft.com/office/drawing/2014/main" id="{80712557-40B3-AD4A-9442-2DB1EF9CF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40624" y="1733679"/>
              <a:ext cx="9631320" cy="4414197"/>
              <a:chOff x="20419345" y="3920288"/>
              <a:chExt cx="8964088" cy="3676947"/>
            </a:xfrm>
          </p:grpSpPr>
          <p:pic>
            <p:nvPicPr>
              <p:cNvPr id="7" name="Picture 5">
                <a:extLst>
                  <a:ext uri="{FF2B5EF4-FFF2-40B4-BE49-F238E27FC236}">
                    <a16:creationId xmlns:a16="http://schemas.microsoft.com/office/drawing/2014/main" id="{F3685EDF-74EC-D941-9ABC-F7609142D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0419345" y="4126135"/>
                <a:ext cx="2901530" cy="3305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66BDB31F-62B0-A94D-990F-1A61068A4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3381383" y="3984370"/>
                <a:ext cx="2914747" cy="3612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9">
                <a:extLst>
                  <a:ext uri="{FF2B5EF4-FFF2-40B4-BE49-F238E27FC236}">
                    <a16:creationId xmlns:a16="http://schemas.microsoft.com/office/drawing/2014/main" id="{09EA1FFF-8C49-0645-BDCE-21ECB0E1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211798" y="3920288"/>
                <a:ext cx="3171635" cy="2890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57D8C-6A29-444E-B596-628D8C9BD64E}"/>
                </a:ext>
              </a:extLst>
            </p:cNvPr>
            <p:cNvSpPr txBox="1"/>
            <p:nvPr/>
          </p:nvSpPr>
          <p:spPr>
            <a:xfrm>
              <a:off x="20331111" y="580426"/>
              <a:ext cx="9571037" cy="158229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defTabSz="2479853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2400" b="1" dirty="0" err="1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Giới</a:t>
              </a:r>
              <a:r>
                <a:rPr lang="en-GB" sz="2400" b="1" dirty="0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 </a:t>
              </a:r>
              <a:r>
                <a:rPr lang="en-GB" sz="2400" b="1" dirty="0" err="1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thiệu</a:t>
              </a:r>
              <a:r>
                <a:rPr lang="en-GB" sz="2400" b="1" dirty="0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 </a:t>
              </a:r>
              <a:r>
                <a:rPr lang="en-GB" sz="2400" b="1" dirty="0" err="1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một</a:t>
              </a:r>
              <a:r>
                <a:rPr lang="en-GB" sz="2400" b="1" dirty="0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 </a:t>
              </a:r>
              <a:r>
                <a:rPr lang="en-GB" sz="2400" b="1" dirty="0" err="1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số</a:t>
              </a:r>
              <a:r>
                <a:rPr lang="en-GB" sz="2400" b="1" dirty="0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 </a:t>
              </a:r>
              <a:r>
                <a:rPr lang="en-GB" sz="2400" b="1" dirty="0" err="1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nền</a:t>
              </a:r>
              <a:r>
                <a:rPr lang="en-GB" sz="2400" b="1" dirty="0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 </a:t>
              </a:r>
              <a:r>
                <a:rPr lang="en-GB" sz="2400" b="1" dirty="0" err="1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tảng</a:t>
              </a:r>
              <a:r>
                <a:rPr lang="en-GB" sz="2400" b="1" dirty="0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 </a:t>
              </a:r>
              <a:r>
                <a:rPr lang="en-GB" sz="2400" b="1" dirty="0" err="1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lập</a:t>
              </a:r>
              <a:r>
                <a:rPr lang="en-GB" sz="2400" b="1" dirty="0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 </a:t>
              </a:r>
              <a:r>
                <a:rPr lang="en-GB" sz="2400" b="1" dirty="0" err="1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trình</a:t>
              </a:r>
              <a:r>
                <a:rPr lang="en-US" sz="2400" b="1" dirty="0">
                  <a:solidFill>
                    <a:srgbClr val="0070C0"/>
                  </a:solidFill>
                  <a:latin typeface="Arial Narrow" panose="020B0606020202030204" pitchFamily="34" charset="0"/>
                  <a:cs typeface="Calibri" panose="020F0502020204030204" pitchFamily="34" charset="0"/>
                </a:rPr>
                <a:t>:</a:t>
              </a:r>
            </a:p>
            <a:p>
              <a:pPr defTabSz="2479853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2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0502" y="2"/>
            <a:ext cx="893498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2989" y="1690688"/>
            <a:ext cx="2751011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806499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DE4FE482-3CBF-454F-B1F3-58F816D8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" y="2174358"/>
            <a:ext cx="6184534" cy="42264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 lnSpcReduction="10000"/>
          </a:bodyPr>
          <a:lstStyle>
            <a:lvl1pPr>
              <a:defRPr sz="4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2479675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b="1" dirty="0" err="1">
                <a:solidFill>
                  <a:schemeClr val="bg1"/>
                </a:solidFill>
                <a:latin typeface="+mn-lt"/>
              </a:rPr>
              <a:t>Kết</a:t>
            </a:r>
            <a:r>
              <a:rPr lang="en-US" altLang="en-US" sz="15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b="1" dirty="0" err="1">
                <a:solidFill>
                  <a:schemeClr val="bg1"/>
                </a:solidFill>
                <a:latin typeface="+mn-lt"/>
              </a:rPr>
              <a:t>luận</a:t>
            </a:r>
            <a:r>
              <a:rPr lang="en-US" altLang="en-US" sz="1500" b="1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↘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Phần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mềm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chạy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tốt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không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bị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lỗi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↘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Giao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diện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đơn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giản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dễ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sử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dụng</a:t>
            </a:r>
            <a:endParaRPr lang="en-US" altLang="en-US" sz="1500" dirty="0">
              <a:solidFill>
                <a:schemeClr val="bg1"/>
              </a:solidFill>
              <a:latin typeface="+mn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↘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Truyền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tải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đầy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đủ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nội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dung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theo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sách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giáo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khoa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nhà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trường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.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Nội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dung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bài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học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và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phần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ghi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âm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em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lấy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trên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mạng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Youtube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không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làm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chuyên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nghiệp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↘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Còn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hạn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chế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về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mặt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công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nghệ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do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còn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thiếu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kinh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nghiệm</a:t>
            </a:r>
            <a:endParaRPr lang="en-US" altLang="en-US" sz="1500" dirty="0">
              <a:solidFill>
                <a:schemeClr val="bg1"/>
              </a:solidFill>
              <a:latin typeface="+mn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500" dirty="0">
              <a:solidFill>
                <a:schemeClr val="bg1"/>
              </a:solidFill>
              <a:latin typeface="+mn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b="1" dirty="0" err="1">
                <a:solidFill>
                  <a:schemeClr val="bg1"/>
                </a:solidFill>
                <a:latin typeface="+mn-lt"/>
              </a:rPr>
              <a:t>Những</a:t>
            </a:r>
            <a:r>
              <a:rPr lang="en-US" altLang="en-US" sz="15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b="1" dirty="0" err="1">
                <a:solidFill>
                  <a:schemeClr val="bg1"/>
                </a:solidFill>
                <a:latin typeface="+mn-lt"/>
              </a:rPr>
              <a:t>điểm</a:t>
            </a:r>
            <a:r>
              <a:rPr lang="en-US" altLang="en-US" sz="15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b="1" dirty="0" err="1">
                <a:solidFill>
                  <a:schemeClr val="bg1"/>
                </a:solidFill>
                <a:latin typeface="+mn-lt"/>
              </a:rPr>
              <a:t>cần</a:t>
            </a:r>
            <a:r>
              <a:rPr lang="en-US" altLang="en-US" sz="15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b="1" dirty="0" err="1">
                <a:solidFill>
                  <a:schemeClr val="bg1"/>
                </a:solidFill>
                <a:latin typeface="+mn-lt"/>
              </a:rPr>
              <a:t>cải</a:t>
            </a:r>
            <a:r>
              <a:rPr lang="en-US" altLang="en-US" sz="15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b="1" dirty="0" err="1">
                <a:solidFill>
                  <a:schemeClr val="bg1"/>
                </a:solidFill>
                <a:latin typeface="+mn-lt"/>
              </a:rPr>
              <a:t>tiến</a:t>
            </a:r>
            <a:r>
              <a:rPr lang="en-US" altLang="en-US" sz="1500" b="1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↘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Thiết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kế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trang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web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chưa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đẹp</a:t>
            </a:r>
            <a:endParaRPr lang="en-US" altLang="en-US" sz="1500" dirty="0">
              <a:solidFill>
                <a:schemeClr val="bg1"/>
              </a:solidFill>
              <a:latin typeface="+mn-l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↘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Nội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dung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phần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giao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tiếp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với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máy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chưa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đầy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đủ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↘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Đưa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thêm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phần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bài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tập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và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đánh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giá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kết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quả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khi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làm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bài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hoặc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luyện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phát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âm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↘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Bổ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sung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việc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đăng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ký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và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theo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dõi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kết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quả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học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tập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người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  <a:latin typeface="+mn-lt"/>
              </a:rPr>
              <a:t>học</a:t>
            </a:r>
            <a:r>
              <a:rPr lang="en-US" altLang="en-US" sz="15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bg1"/>
                </a:solidFill>
              </a:rPr>
              <a:t>↘</a:t>
            </a:r>
            <a:r>
              <a:rPr lang="en-US" altLang="en-US" sz="1500" dirty="0" err="1">
                <a:solidFill>
                  <a:schemeClr val="bg1"/>
                </a:solidFill>
              </a:rPr>
              <a:t>Em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mong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muốn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đưa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nội</a:t>
            </a:r>
            <a:r>
              <a:rPr lang="en-US" altLang="en-US" sz="1500" dirty="0">
                <a:solidFill>
                  <a:schemeClr val="bg1"/>
                </a:solidFill>
              </a:rPr>
              <a:t> dung </a:t>
            </a:r>
            <a:r>
              <a:rPr lang="en-US" altLang="en-US" sz="1500" dirty="0" err="1">
                <a:solidFill>
                  <a:schemeClr val="bg1"/>
                </a:solidFill>
              </a:rPr>
              <a:t>dữ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liệu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cho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ChatBot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này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thật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đầy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đủ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theo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nội</a:t>
            </a:r>
            <a:r>
              <a:rPr lang="en-US" altLang="en-US" sz="1500" dirty="0">
                <a:solidFill>
                  <a:schemeClr val="bg1"/>
                </a:solidFill>
              </a:rPr>
              <a:t> dung </a:t>
            </a:r>
            <a:r>
              <a:rPr lang="en-US" altLang="en-US" sz="1500" dirty="0" err="1">
                <a:solidFill>
                  <a:schemeClr val="bg1"/>
                </a:solidFill>
              </a:rPr>
              <a:t>sách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giáo</a:t>
            </a:r>
            <a:r>
              <a:rPr lang="en-US" altLang="en-US" sz="1500" dirty="0">
                <a:solidFill>
                  <a:schemeClr val="bg1"/>
                </a:solidFill>
              </a:rPr>
              <a:t> khoa, </a:t>
            </a:r>
            <a:r>
              <a:rPr lang="en-US" altLang="en-US" sz="1500" dirty="0" err="1">
                <a:solidFill>
                  <a:schemeClr val="bg1"/>
                </a:solidFill>
              </a:rPr>
              <a:t>một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số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nội</a:t>
            </a:r>
            <a:r>
              <a:rPr lang="en-US" altLang="en-US" sz="1500" dirty="0">
                <a:solidFill>
                  <a:schemeClr val="bg1"/>
                </a:solidFill>
              </a:rPr>
              <a:t> dung </a:t>
            </a:r>
            <a:r>
              <a:rPr lang="en-US" altLang="en-US" sz="1500" dirty="0" err="1">
                <a:solidFill>
                  <a:schemeClr val="bg1"/>
                </a:solidFill>
              </a:rPr>
              <a:t>về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văn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hoá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học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đường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của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Việt</a:t>
            </a:r>
            <a:r>
              <a:rPr lang="en-US" altLang="en-US" sz="1500" dirty="0">
                <a:solidFill>
                  <a:schemeClr val="bg1"/>
                </a:solidFill>
              </a:rPr>
              <a:t> Nam </a:t>
            </a:r>
            <a:r>
              <a:rPr lang="en-US" altLang="en-US" sz="1500" dirty="0" err="1">
                <a:solidFill>
                  <a:schemeClr val="bg1"/>
                </a:solidFill>
              </a:rPr>
              <a:t>để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khi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học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sinh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giao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tiếp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thì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máy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đều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có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thể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trả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lời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1500" dirty="0" err="1">
                <a:solidFill>
                  <a:schemeClr val="bg1"/>
                </a:solidFill>
              </a:rPr>
              <a:t>được</a:t>
            </a:r>
            <a:endParaRPr lang="en-US" altLang="en-US" sz="15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542017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417E5-DF7D-154B-B0B6-997E78E4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VN">
                <a:solidFill>
                  <a:srgbClr val="FFFFFF"/>
                </a:solidFill>
              </a:rPr>
              <a:t>Một số cải tiến ở phiên bản sau:</a:t>
            </a:r>
          </a:p>
        </p:txBody>
      </p:sp>
      <p:sp>
        <p:nvSpPr>
          <p:cNvPr id="61" name="Arc 5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3104-C645-F049-95F0-373A17C4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0" y="591344"/>
            <a:ext cx="5542705" cy="6032740"/>
          </a:xfrm>
        </p:spPr>
        <p:txBody>
          <a:bodyPr anchor="ctr">
            <a:normAutofit/>
          </a:bodyPr>
          <a:lstStyle/>
          <a:p>
            <a:r>
              <a:rPr lang="en-VN" sz="2200" dirty="0"/>
              <a:t>Tăng số lượng câu hỏi và trả lời trong trợ lý ảo (AI) (có thể kết hợp lĩnh vực thời tiết, em kết nối </a:t>
            </a:r>
            <a:r>
              <a:rPr lang="en-VN" sz="2200"/>
              <a:t>với Ac</a:t>
            </a:r>
            <a:r>
              <a:rPr lang="en-US" sz="2200"/>
              <a:t>c</a:t>
            </a:r>
            <a:r>
              <a:rPr lang="en-VN" sz="2200"/>
              <a:t>uWeather </a:t>
            </a:r>
            <a:r>
              <a:rPr lang="en-VN" sz="2200" dirty="0"/>
              <a:t>để khi mà người giao tiếp với máy vào 2-3 ngày tới thì cũng sẽ có câu trả lời.)</a:t>
            </a:r>
          </a:p>
          <a:p>
            <a:r>
              <a:rPr lang="en-VN" sz="2200" dirty="0"/>
              <a:t>Thiết kế giao diện trang web đẹp hơn, ấn tượng hơn.</a:t>
            </a:r>
          </a:p>
          <a:p>
            <a:r>
              <a:rPr lang="en-VN" sz="2200" dirty="0"/>
              <a:t>Nội dung bài học phong phú, đa dạng hơn</a:t>
            </a:r>
          </a:p>
          <a:p>
            <a:r>
              <a:rPr lang="en-VN" sz="2200" dirty="0"/>
              <a:t>Hỏi đáp được thêm một số câu hỏi về Ngày, giờ trong một tiết học.</a:t>
            </a:r>
          </a:p>
          <a:p>
            <a:r>
              <a:rPr lang="en-VN" sz="2200" dirty="0"/>
              <a:t>Thông báo số lượng học sinh đang học cho nhà trường.</a:t>
            </a:r>
          </a:p>
          <a:p>
            <a:r>
              <a:rPr lang="en-VN" sz="2200" dirty="0"/>
              <a:t>Bổ sung thêm về bài tập tự luyện, phát âm.</a:t>
            </a:r>
          </a:p>
          <a:p>
            <a:r>
              <a:rPr lang="en-VN" sz="2200" dirty="0"/>
              <a:t>Lưu được quá trình học tập, tính điểm học viên nhằm mục đích ra kết quả môn học.</a:t>
            </a:r>
          </a:p>
          <a:p>
            <a:endParaRPr lang="en-VN" sz="2200" dirty="0"/>
          </a:p>
        </p:txBody>
      </p:sp>
    </p:spTree>
    <p:extLst>
      <p:ext uri="{BB962C8B-B14F-4D97-AF65-F5344CB8AC3E}">
        <p14:creationId xmlns:p14="http://schemas.microsoft.com/office/powerpoint/2010/main" val="7069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618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Một số cải tiến ở phiên bản sau: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Nghĩa Trần Trọng</dc:creator>
  <cp:lastModifiedBy>Nghĩa Trần Trọng</cp:lastModifiedBy>
  <cp:revision>1</cp:revision>
  <dcterms:created xsi:type="dcterms:W3CDTF">2020-07-15T06:40:24Z</dcterms:created>
  <dcterms:modified xsi:type="dcterms:W3CDTF">2020-08-03T14:17:46Z</dcterms:modified>
</cp:coreProperties>
</file>