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50026bed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50026bed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5631bc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5631bc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50026be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50026be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50026be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50026be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5631bcb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5631bcb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50026bed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50026bed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50026bed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50026bed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50026bed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50026bed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5631bcb6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5631bcb6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50026be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50026be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50026be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50026be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50026bed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50026bed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50026bed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50026bed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50026bed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50026bed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50026be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50026be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50026bed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50026bed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50026bed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50026bed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UCSD 2023 Defense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425" y="0"/>
            <a:ext cx="68811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8.8</a:t>
            </a:r>
            <a:endParaRPr/>
          </a:p>
        </p:txBody>
      </p:sp>
      <p:sp>
        <p:nvSpPr>
          <p:cNvPr id="106" name="Google Shape;10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Average Deep Completed Passes per Game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038" y="0"/>
            <a:ext cx="624793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425" y="0"/>
            <a:ext cx="626715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type="title"/>
          </p:nvPr>
        </p:nvSpPr>
        <p:spPr>
          <a:xfrm>
            <a:off x="311700" y="520375"/>
            <a:ext cx="8520600" cy="15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65.4%</a:t>
            </a:r>
            <a:endParaRPr/>
          </a:p>
        </p:txBody>
      </p:sp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311700" y="1914150"/>
            <a:ext cx="85206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Opponents shots were within our box.</a:t>
            </a:r>
            <a:endParaRPr/>
          </a:p>
        </p:txBody>
      </p:sp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2350175"/>
            <a:ext cx="8520600" cy="15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88.8%</a:t>
            </a:r>
            <a:endParaRPr/>
          </a:p>
        </p:txBody>
      </p:sp>
      <p:sp>
        <p:nvSpPr>
          <p:cNvPr id="124" name="Google Shape;124;p26"/>
          <p:cNvSpPr txBox="1"/>
          <p:nvPr/>
        </p:nvSpPr>
        <p:spPr>
          <a:xfrm>
            <a:off x="2392050" y="4020750"/>
            <a:ext cx="435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</a:t>
            </a:r>
            <a:r>
              <a:rPr lang="en" sz="1100">
                <a:solidFill>
                  <a:schemeClr val="dk1"/>
                </a:solidFill>
              </a:rPr>
              <a:t>pponents' goals were within our box.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75" y="0"/>
            <a:ext cx="69016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175" y="0"/>
            <a:ext cx="690164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938" y="0"/>
            <a:ext cx="696213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Shot Assists / Assists</a:t>
            </a:r>
            <a:endParaRPr/>
          </a:p>
        </p:txBody>
      </p:sp>
      <p:sp>
        <p:nvSpPr>
          <p:cNvPr id="145" name="Google Shape;14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81% of shots assisted by a pass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19% of shots assisted by a tackle/block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59.2% of assists are also deep completed passes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30% of assists are tackles/blocks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938" y="141700"/>
            <a:ext cx="6516125" cy="4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92" y="5"/>
            <a:ext cx="73798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6713" y="0"/>
            <a:ext cx="687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0"/>
            <a:ext cx="6896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950" y="0"/>
            <a:ext cx="68961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9350"/>
            <a:ext cx="4572000" cy="338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6725"/>
            <a:ext cx="4572000" cy="3410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775" y="0"/>
            <a:ext cx="6988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625" y="0"/>
            <a:ext cx="69047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