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f431496fa9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f431496fa9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f431496fa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f431496fa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f431496fa9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f431496fa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f431496fa9_0_1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f431496fa9_0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f431496fa9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f431496fa9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f431496fa9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f431496fa9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f431496fa9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f431496fa9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f431496fa9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f431496fa9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f431496fa9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f431496fa9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SDSU and UNLV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Report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8575" y="3429000"/>
            <a:ext cx="1466850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UCSD Deep Completed Passes &gt;=8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Opponent Deep Completed Passes &lt;=7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UCSD Throw in Percentage &gt;=80%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Opponent Throw In Percentage &lt;=80%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Forward Passes Accuracy of 72%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1st Ball Win Rate &gt;= 40%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2nd Ball Win Rate &gt;=58%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Given lost 1st Bal 2nd Ball Win Rate &gt;=55%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Opponents Deep Completed Passes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563" y="1017725"/>
            <a:ext cx="4352925" cy="3240288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314925" y="4542075"/>
            <a:ext cx="41382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SDSU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02738" y="1032900"/>
            <a:ext cx="4352925" cy="32099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4810100" y="4542075"/>
            <a:ext cx="41382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UNLV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UCSD Deep Completed Passes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4650" y="1249825"/>
            <a:ext cx="4057650" cy="300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2" y="1249825"/>
            <a:ext cx="4062224" cy="30003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273713" y="4482300"/>
            <a:ext cx="41382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SDSU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4734363" y="4482300"/>
            <a:ext cx="41382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UNLV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Throw Ins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SDSU had a throw in percentage of 86%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UCSD had a throw in percentage of 75% against SDSU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UNLV had a throw in percentage of 84%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UCSD had a throw in percentage of 78.5% against UNLV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Forward Passes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5600" y="1308425"/>
            <a:ext cx="4076700" cy="300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308425"/>
            <a:ext cx="4079534" cy="30099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282350" y="4473925"/>
            <a:ext cx="41382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SDSU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4724850" y="4473925"/>
            <a:ext cx="41382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UNLV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638" y="1232594"/>
            <a:ext cx="3590926" cy="267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9438" y="1228725"/>
            <a:ext cx="3590925" cy="26860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0" y="4071825"/>
            <a:ext cx="41382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SDSU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5005800" y="4071825"/>
            <a:ext cx="41382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UNLV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Forward</a:t>
            </a:r>
            <a:r>
              <a:rPr lang="en"/>
              <a:t> Pass Accuracy was the same at 66%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SDSU: 135 Forward Passes attempted - Same as last year’s average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UNLV: 177 Attempted Forward Passes - Increase of 42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Increase of 27 accurate forward passes from SDSU to UNLV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1st and 2nd Balls UNLV</a:t>
            </a:r>
            <a:endParaRPr/>
          </a:p>
        </p:txBody>
      </p:sp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/>
              <a:t>Overall - 41% 1st Ball Win Rate | 61% 2nd Ball Win Rate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1st Half - </a:t>
            </a:r>
            <a:r>
              <a:rPr lang="en" sz="1700"/>
              <a:t>30% 1st Ball Win Rate | 53% 2nd Ball Win Rate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2nd Half - 48% 1st Ball Win Rate | 66.6% 2nd Ball Win Rate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If UNLV won the 1st ball UCSD won the second ball 63.2% of the time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If UCSD won the 1st ball UCSD won the second ball 55.2% of the time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53999"/>
            <a:ext cx="4572003" cy="338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954011"/>
            <a:ext cx="4572000" cy="33862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