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1f15e4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1f15e4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1f15e48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1f15e48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1f15e48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1f15e48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1f15e48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1f15e48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4B4B6COtZo4YomHCq25t9Z0Wf3U2gMtg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0650"/>
            <a:ext cx="8520600" cy="41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Which is more dangerous: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cutback at the top of the box vs. a drive along the flank?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defensiveOpportunitie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65500" y="606825"/>
            <a:ext cx="40452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Cutback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65500" y="2152800"/>
            <a:ext cx="40452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Cutback to a shot inside zone 14</a:t>
            </a:r>
            <a:endParaRPr/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369600" y="3063475"/>
            <a:ext cx="3837000" cy="14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Avg xG: .244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472" y="723475"/>
            <a:ext cx="3184126" cy="36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65500" y="3002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 Across Flank</a:t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5500" y="2106600"/>
            <a:ext cx="40452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across flank to cross or shot from outside the middle.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69600" y="2945825"/>
            <a:ext cx="3837000" cy="14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Avg xG: .167</a:t>
            </a:r>
            <a:endParaRPr sz="3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650" y="661263"/>
            <a:ext cx="32110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46.1%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percent difference in xG in a cutback vs. a drive across the flank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