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0"/>
  </p:notesMasterIdLst>
  <p:handoutMasterIdLst>
    <p:handoutMasterId r:id="rId21"/>
  </p:handoutMasterIdLst>
  <p:sldIdLst>
    <p:sldId id="306" r:id="rId5"/>
    <p:sldId id="308" r:id="rId6"/>
    <p:sldId id="327" r:id="rId7"/>
    <p:sldId id="326" r:id="rId8"/>
    <p:sldId id="328" r:id="rId9"/>
    <p:sldId id="303" r:id="rId10"/>
    <p:sldId id="317" r:id="rId11"/>
    <p:sldId id="318" r:id="rId12"/>
    <p:sldId id="319" r:id="rId13"/>
    <p:sldId id="320" r:id="rId14"/>
    <p:sldId id="323" r:id="rId15"/>
    <p:sldId id="324" r:id="rId16"/>
    <p:sldId id="325" r:id="rId17"/>
    <p:sldId id="304" r:id="rId18"/>
    <p:sldId id="312" r:id="rId1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53" d="100"/>
          <a:sy n="53" d="100"/>
        </p:scale>
        <p:origin x="108" y="249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9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ита Постнов" userId="ccaeb27e9297bece" providerId="LiveId" clId="{F9EB61B5-44FA-4900-B13F-CAA777326263}"/>
    <pc:docChg chg="undo redo custSel addSld delSld modSld">
      <pc:chgData name="Никита Постнов" userId="ccaeb27e9297bece" providerId="LiveId" clId="{F9EB61B5-44FA-4900-B13F-CAA777326263}" dt="2023-05-10T14:31:30.140" v="568" actId="1076"/>
      <pc:docMkLst>
        <pc:docMk/>
      </pc:docMkLst>
      <pc:sldChg chg="del">
        <pc:chgData name="Никита Постнов" userId="ccaeb27e9297bece" providerId="LiveId" clId="{F9EB61B5-44FA-4900-B13F-CAA777326263}" dt="2023-05-09T22:49:06.087" v="286" actId="47"/>
        <pc:sldMkLst>
          <pc:docMk/>
          <pc:sldMk cId="783914445" sldId="294"/>
        </pc:sldMkLst>
      </pc:sldChg>
      <pc:sldChg chg="del">
        <pc:chgData name="Никита Постнов" userId="ccaeb27e9297bece" providerId="LiveId" clId="{F9EB61B5-44FA-4900-B13F-CAA777326263}" dt="2023-05-09T22:49:06.734" v="287" actId="47"/>
        <pc:sldMkLst>
          <pc:docMk/>
          <pc:sldMk cId="277827655" sldId="295"/>
        </pc:sldMkLst>
      </pc:sldChg>
      <pc:sldChg chg="modSp mod">
        <pc:chgData name="Никита Постнов" userId="ccaeb27e9297bece" providerId="LiveId" clId="{F9EB61B5-44FA-4900-B13F-CAA777326263}" dt="2023-05-09T22:57:37.410" v="315" actId="120"/>
        <pc:sldMkLst>
          <pc:docMk/>
          <pc:sldMk cId="114769864" sldId="306"/>
        </pc:sldMkLst>
        <pc:spChg chg="mod">
          <ac:chgData name="Никита Постнов" userId="ccaeb27e9297bece" providerId="LiveId" clId="{F9EB61B5-44FA-4900-B13F-CAA777326263}" dt="2023-05-09T22:57:37.410" v="315" actId="120"/>
          <ac:spMkLst>
            <pc:docMk/>
            <pc:sldMk cId="114769864" sldId="306"/>
            <ac:spMk id="2" creationId="{C3A9968B-2619-4F71-AB00-4C493E120805}"/>
          </ac:spMkLst>
        </pc:spChg>
        <pc:spChg chg="mod">
          <ac:chgData name="Никита Постнов" userId="ccaeb27e9297bece" providerId="LiveId" clId="{F9EB61B5-44FA-4900-B13F-CAA777326263}" dt="2023-05-09T22:43:52.497" v="174" actId="20577"/>
          <ac:spMkLst>
            <pc:docMk/>
            <pc:sldMk cId="114769864" sldId="306"/>
            <ac:spMk id="3" creationId="{A5F14073-9F68-4B7E-A576-26899D58C7A9}"/>
          </ac:spMkLst>
        </pc:spChg>
      </pc:sldChg>
      <pc:sldChg chg="modSp mod">
        <pc:chgData name="Никита Постнов" userId="ccaeb27e9297bece" providerId="LiveId" clId="{F9EB61B5-44FA-4900-B13F-CAA777326263}" dt="2023-05-09T22:48:42.825" v="283" actId="20577"/>
        <pc:sldMkLst>
          <pc:docMk/>
          <pc:sldMk cId="365334912" sldId="308"/>
        </pc:sldMkLst>
        <pc:spChg chg="mod">
          <ac:chgData name="Никита Постнов" userId="ccaeb27e9297bece" providerId="LiveId" clId="{F9EB61B5-44FA-4900-B13F-CAA777326263}" dt="2023-05-09T22:48:42.825" v="283" actId="20577"/>
          <ac:spMkLst>
            <pc:docMk/>
            <pc:sldMk cId="365334912" sldId="308"/>
            <ac:spMk id="4" creationId="{B0881FA9-F3B0-4912-B0E1-352094195C30}"/>
          </ac:spMkLst>
        </pc:spChg>
      </pc:sldChg>
      <pc:sldChg chg="del">
        <pc:chgData name="Никита Постнов" userId="ccaeb27e9297bece" providerId="LiveId" clId="{F9EB61B5-44FA-4900-B13F-CAA777326263}" dt="2023-05-09T22:49:05.438" v="285" actId="47"/>
        <pc:sldMkLst>
          <pc:docMk/>
          <pc:sldMk cId="2227882511" sldId="309"/>
        </pc:sldMkLst>
      </pc:sldChg>
      <pc:sldChg chg="del">
        <pc:chgData name="Никита Постнов" userId="ccaeb27e9297bece" providerId="LiveId" clId="{F9EB61B5-44FA-4900-B13F-CAA777326263}" dt="2023-05-09T22:49:07.287" v="288" actId="47"/>
        <pc:sldMkLst>
          <pc:docMk/>
          <pc:sldMk cId="2655551764" sldId="314"/>
        </pc:sldMkLst>
      </pc:sldChg>
      <pc:sldChg chg="del">
        <pc:chgData name="Никита Постнов" userId="ccaeb27e9297bece" providerId="LiveId" clId="{F9EB61B5-44FA-4900-B13F-CAA777326263}" dt="2023-05-09T22:49:07.838" v="289" actId="47"/>
        <pc:sldMkLst>
          <pc:docMk/>
          <pc:sldMk cId="157754656" sldId="315"/>
        </pc:sldMkLst>
      </pc:sldChg>
      <pc:sldChg chg="del">
        <pc:chgData name="Никита Постнов" userId="ccaeb27e9297bece" providerId="LiveId" clId="{F9EB61B5-44FA-4900-B13F-CAA777326263}" dt="2023-05-09T22:49:02.263" v="284" actId="47"/>
        <pc:sldMkLst>
          <pc:docMk/>
          <pc:sldMk cId="865934586" sldId="316"/>
        </pc:sldMkLst>
      </pc:sldChg>
      <pc:sldChg chg="addSp delSp modSp mod">
        <pc:chgData name="Никита Постнов" userId="ccaeb27e9297bece" providerId="LiveId" clId="{F9EB61B5-44FA-4900-B13F-CAA777326263}" dt="2023-05-09T22:53:58.719" v="297" actId="1076"/>
        <pc:sldMkLst>
          <pc:docMk/>
          <pc:sldMk cId="3645630648" sldId="317"/>
        </pc:sldMkLst>
        <pc:picChg chg="add mod">
          <ac:chgData name="Никита Постнов" userId="ccaeb27e9297bece" providerId="LiveId" clId="{F9EB61B5-44FA-4900-B13F-CAA777326263}" dt="2023-05-09T22:53:58.719" v="297" actId="1076"/>
          <ac:picMkLst>
            <pc:docMk/>
            <pc:sldMk cId="3645630648" sldId="317"/>
            <ac:picMk id="4" creationId="{D5660189-5437-7B0A-C6AF-D84125B2D6B9}"/>
          </ac:picMkLst>
        </pc:picChg>
        <pc:picChg chg="del">
          <ac:chgData name="Никита Постнов" userId="ccaeb27e9297bece" providerId="LiveId" clId="{F9EB61B5-44FA-4900-B13F-CAA777326263}" dt="2023-05-09T22:53:43.458" v="291" actId="478"/>
          <ac:picMkLst>
            <pc:docMk/>
            <pc:sldMk cId="3645630648" sldId="317"/>
            <ac:picMk id="5" creationId="{F7E2EEC0-F07B-1661-D607-FE67B04ADA10}"/>
          </ac:picMkLst>
        </pc:picChg>
        <pc:picChg chg="del">
          <ac:chgData name="Никита Постнов" userId="ccaeb27e9297bece" providerId="LiveId" clId="{F9EB61B5-44FA-4900-B13F-CAA777326263}" dt="2023-05-09T22:53:43.937" v="292" actId="478"/>
          <ac:picMkLst>
            <pc:docMk/>
            <pc:sldMk cId="3645630648" sldId="317"/>
            <ac:picMk id="6" creationId="{E7018638-FEA5-EF55-E27F-47FD22B1856C}"/>
          </ac:picMkLst>
        </pc:picChg>
        <pc:picChg chg="del">
          <ac:chgData name="Никита Постнов" userId="ccaeb27e9297bece" providerId="LiveId" clId="{F9EB61B5-44FA-4900-B13F-CAA777326263}" dt="2023-05-09T22:53:42.692" v="290" actId="478"/>
          <ac:picMkLst>
            <pc:docMk/>
            <pc:sldMk cId="3645630648" sldId="317"/>
            <ac:picMk id="9" creationId="{E81B5ED8-AD69-644B-1C35-C8C8780E6B12}"/>
          </ac:picMkLst>
        </pc:picChg>
      </pc:sldChg>
      <pc:sldChg chg="addSp delSp modSp mod">
        <pc:chgData name="Никита Постнов" userId="ccaeb27e9297bece" providerId="LiveId" clId="{F9EB61B5-44FA-4900-B13F-CAA777326263}" dt="2023-05-09T22:54:59.737" v="304" actId="1076"/>
        <pc:sldMkLst>
          <pc:docMk/>
          <pc:sldMk cId="690710266" sldId="318"/>
        </pc:sldMkLst>
        <pc:picChg chg="add mod">
          <ac:chgData name="Никита Постнов" userId="ccaeb27e9297bece" providerId="LiveId" clId="{F9EB61B5-44FA-4900-B13F-CAA777326263}" dt="2023-05-09T22:54:59.737" v="304" actId="1076"/>
          <ac:picMkLst>
            <pc:docMk/>
            <pc:sldMk cId="690710266" sldId="318"/>
            <ac:picMk id="4" creationId="{70835CF2-5311-E3D6-7BEE-C059DA75528B}"/>
          </ac:picMkLst>
        </pc:picChg>
        <pc:picChg chg="del">
          <ac:chgData name="Никита Постнов" userId="ccaeb27e9297bece" providerId="LiveId" clId="{F9EB61B5-44FA-4900-B13F-CAA777326263}" dt="2023-05-09T22:54:48.225" v="298" actId="478"/>
          <ac:picMkLst>
            <pc:docMk/>
            <pc:sldMk cId="690710266" sldId="318"/>
            <ac:picMk id="7" creationId="{A7F4B8CD-90C4-B54C-30C9-6D3991DD2EF1}"/>
          </ac:picMkLst>
        </pc:picChg>
        <pc:picChg chg="del">
          <ac:chgData name="Никита Постнов" userId="ccaeb27e9297bece" providerId="LiveId" clId="{F9EB61B5-44FA-4900-B13F-CAA777326263}" dt="2023-05-09T22:54:50.528" v="299" actId="478"/>
          <ac:picMkLst>
            <pc:docMk/>
            <pc:sldMk cId="690710266" sldId="318"/>
            <ac:picMk id="8" creationId="{1D34BDF8-8A16-213C-72E4-8DC3C22B6635}"/>
          </ac:picMkLst>
        </pc:picChg>
        <pc:picChg chg="del">
          <ac:chgData name="Никита Постнов" userId="ccaeb27e9297bece" providerId="LiveId" clId="{F9EB61B5-44FA-4900-B13F-CAA777326263}" dt="2023-05-09T22:54:51.240" v="300" actId="478"/>
          <ac:picMkLst>
            <pc:docMk/>
            <pc:sldMk cId="690710266" sldId="318"/>
            <ac:picMk id="10" creationId="{79E73705-A198-3A07-4773-EBAE1179DDE1}"/>
          </ac:picMkLst>
        </pc:picChg>
      </pc:sldChg>
      <pc:sldChg chg="addSp delSp modSp mod">
        <pc:chgData name="Никита Постнов" userId="ccaeb27e9297bece" providerId="LiveId" clId="{F9EB61B5-44FA-4900-B13F-CAA777326263}" dt="2023-05-09T22:56:01.681" v="311" actId="14100"/>
        <pc:sldMkLst>
          <pc:docMk/>
          <pc:sldMk cId="3974250883" sldId="319"/>
        </pc:sldMkLst>
        <pc:picChg chg="add mod">
          <ac:chgData name="Никита Постнов" userId="ccaeb27e9297bece" providerId="LiveId" clId="{F9EB61B5-44FA-4900-B13F-CAA777326263}" dt="2023-05-09T22:56:01.681" v="311" actId="14100"/>
          <ac:picMkLst>
            <pc:docMk/>
            <pc:sldMk cId="3974250883" sldId="319"/>
            <ac:picMk id="4" creationId="{B4F6B24F-9B53-32D7-85B7-7EAEFF49591C}"/>
          </ac:picMkLst>
        </pc:picChg>
        <pc:picChg chg="del">
          <ac:chgData name="Никита Постнов" userId="ccaeb27e9297bece" providerId="LiveId" clId="{F9EB61B5-44FA-4900-B13F-CAA777326263}" dt="2023-05-09T22:55:54.936" v="306" actId="478"/>
          <ac:picMkLst>
            <pc:docMk/>
            <pc:sldMk cId="3974250883" sldId="319"/>
            <ac:picMk id="6" creationId="{72986472-53B3-939E-1071-B76A733D73EB}"/>
          </ac:picMkLst>
        </pc:picChg>
        <pc:picChg chg="del">
          <ac:chgData name="Никита Постнов" userId="ccaeb27e9297bece" providerId="LiveId" clId="{F9EB61B5-44FA-4900-B13F-CAA777326263}" dt="2023-05-09T22:55:51.849" v="305" actId="478"/>
          <ac:picMkLst>
            <pc:docMk/>
            <pc:sldMk cId="3974250883" sldId="319"/>
            <ac:picMk id="9" creationId="{E8994279-C663-C3FA-F789-9AB5BA4FEC3B}"/>
          </ac:picMkLst>
        </pc:picChg>
      </pc:sldChg>
      <pc:sldChg chg="addSp delSp modSp add mod">
        <pc:chgData name="Никита Постнов" userId="ccaeb27e9297bece" providerId="LiveId" clId="{F9EB61B5-44FA-4900-B13F-CAA777326263}" dt="2023-05-09T23:16:59.312" v="332" actId="478"/>
        <pc:sldMkLst>
          <pc:docMk/>
          <pc:sldMk cId="2293643087" sldId="320"/>
        </pc:sldMkLst>
        <pc:picChg chg="add del mod">
          <ac:chgData name="Никита Постнов" userId="ccaeb27e9297bece" providerId="LiveId" clId="{F9EB61B5-44FA-4900-B13F-CAA777326263}" dt="2023-05-09T23:16:25.334" v="321" actId="478"/>
          <ac:picMkLst>
            <pc:docMk/>
            <pc:sldMk cId="2293643087" sldId="320"/>
            <ac:picMk id="4" creationId="{F180B9D6-7416-6814-7DA0-29D2923AFC3E}"/>
          </ac:picMkLst>
        </pc:picChg>
        <pc:picChg chg="add mod">
          <ac:chgData name="Никита Постнов" userId="ccaeb27e9297bece" providerId="LiveId" clId="{F9EB61B5-44FA-4900-B13F-CAA777326263}" dt="2023-05-09T23:16:35.230" v="324" actId="1076"/>
          <ac:picMkLst>
            <pc:docMk/>
            <pc:sldMk cId="2293643087" sldId="320"/>
            <ac:picMk id="6" creationId="{8A514309-F353-510A-3BE9-0CC0AC9C860C}"/>
          </ac:picMkLst>
        </pc:picChg>
        <pc:picChg chg="del">
          <ac:chgData name="Никита Постнов" userId="ccaeb27e9297bece" providerId="LiveId" clId="{F9EB61B5-44FA-4900-B13F-CAA777326263}" dt="2023-05-09T22:56:44.642" v="313" actId="478"/>
          <ac:picMkLst>
            <pc:docMk/>
            <pc:sldMk cId="2293643087" sldId="320"/>
            <ac:picMk id="7" creationId="{9DFF4B36-E3CB-75AF-3678-8223D1627605}"/>
          </ac:picMkLst>
        </pc:picChg>
        <pc:picChg chg="add del mod">
          <ac:chgData name="Никита Постнов" userId="ccaeb27e9297bece" providerId="LiveId" clId="{F9EB61B5-44FA-4900-B13F-CAA777326263}" dt="2023-05-09T23:16:59.312" v="332" actId="478"/>
          <ac:picMkLst>
            <pc:docMk/>
            <pc:sldMk cId="2293643087" sldId="320"/>
            <ac:picMk id="8" creationId="{87F2BC77-BB57-F64B-1FE2-E162537E17F2}"/>
          </ac:picMkLst>
        </pc:picChg>
        <pc:picChg chg="del">
          <ac:chgData name="Никита Постнов" userId="ccaeb27e9297bece" providerId="LiveId" clId="{F9EB61B5-44FA-4900-B13F-CAA777326263}" dt="2023-05-09T22:56:46.752" v="314" actId="478"/>
          <ac:picMkLst>
            <pc:docMk/>
            <pc:sldMk cId="2293643087" sldId="320"/>
            <ac:picMk id="8" creationId="{8EFA34DF-AAD9-1E52-783C-FDA83F9647EA}"/>
          </ac:picMkLst>
        </pc:picChg>
      </pc:sldChg>
      <pc:sldChg chg="new del">
        <pc:chgData name="Никита Постнов" userId="ccaeb27e9297bece" providerId="LiveId" clId="{F9EB61B5-44FA-4900-B13F-CAA777326263}" dt="2023-05-09T23:17:27.169" v="335" actId="47"/>
        <pc:sldMkLst>
          <pc:docMk/>
          <pc:sldMk cId="2183960804" sldId="321"/>
        </pc:sldMkLst>
      </pc:sldChg>
      <pc:sldChg chg="add del">
        <pc:chgData name="Никита Постнов" userId="ccaeb27e9297bece" providerId="LiveId" clId="{F9EB61B5-44FA-4900-B13F-CAA777326263}" dt="2023-05-09T23:54:14.231" v="546" actId="47"/>
        <pc:sldMkLst>
          <pc:docMk/>
          <pc:sldMk cId="3515126424" sldId="322"/>
        </pc:sldMkLst>
      </pc:sldChg>
      <pc:sldChg chg="addSp delSp modSp add mod">
        <pc:chgData name="Никита Постнов" userId="ccaeb27e9297bece" providerId="LiveId" clId="{F9EB61B5-44FA-4900-B13F-CAA777326263}" dt="2023-05-09T23:17:50.206" v="341" actId="1076"/>
        <pc:sldMkLst>
          <pc:docMk/>
          <pc:sldMk cId="2802529549" sldId="323"/>
        </pc:sldMkLst>
        <pc:picChg chg="add mod">
          <ac:chgData name="Никита Постнов" userId="ccaeb27e9297bece" providerId="LiveId" clId="{F9EB61B5-44FA-4900-B13F-CAA777326263}" dt="2023-05-09T23:17:50.206" v="341" actId="1076"/>
          <ac:picMkLst>
            <pc:docMk/>
            <pc:sldMk cId="2802529549" sldId="323"/>
            <ac:picMk id="4" creationId="{4E8D0634-E966-1A2F-67D3-85656055DE25}"/>
          </ac:picMkLst>
        </pc:picChg>
        <pc:picChg chg="del">
          <ac:chgData name="Никита Постнов" userId="ccaeb27e9297bece" providerId="LiveId" clId="{F9EB61B5-44FA-4900-B13F-CAA777326263}" dt="2023-05-09T23:17:43.088" v="337" actId="478"/>
          <ac:picMkLst>
            <pc:docMk/>
            <pc:sldMk cId="2802529549" sldId="323"/>
            <ac:picMk id="6" creationId="{8A514309-F353-510A-3BE9-0CC0AC9C860C}"/>
          </ac:picMkLst>
        </pc:picChg>
      </pc:sldChg>
      <pc:sldChg chg="addSp delSp modSp add mod">
        <pc:chgData name="Никита Постнов" userId="ccaeb27e9297bece" providerId="LiveId" clId="{F9EB61B5-44FA-4900-B13F-CAA777326263}" dt="2023-05-09T23:19:19.445" v="354" actId="1076"/>
        <pc:sldMkLst>
          <pc:docMk/>
          <pc:sldMk cId="92328225" sldId="324"/>
        </pc:sldMkLst>
        <pc:picChg chg="del">
          <ac:chgData name="Никита Постнов" userId="ccaeb27e9297bece" providerId="LiveId" clId="{F9EB61B5-44FA-4900-B13F-CAA777326263}" dt="2023-05-09T23:18:37.720" v="343" actId="478"/>
          <ac:picMkLst>
            <pc:docMk/>
            <pc:sldMk cId="92328225" sldId="324"/>
            <ac:picMk id="4" creationId="{4E8D0634-E966-1A2F-67D3-85656055DE25}"/>
          </ac:picMkLst>
        </pc:picChg>
        <pc:picChg chg="add del mod">
          <ac:chgData name="Никита Постнов" userId="ccaeb27e9297bece" providerId="LiveId" clId="{F9EB61B5-44FA-4900-B13F-CAA777326263}" dt="2023-05-09T23:19:15.113" v="351" actId="478"/>
          <ac:picMkLst>
            <pc:docMk/>
            <pc:sldMk cId="92328225" sldId="324"/>
            <ac:picMk id="5" creationId="{B5B9FFB4-BE77-40F0-B360-52E5F31C9676}"/>
          </ac:picMkLst>
        </pc:picChg>
        <pc:picChg chg="add mod">
          <ac:chgData name="Никита Постнов" userId="ccaeb27e9297bece" providerId="LiveId" clId="{F9EB61B5-44FA-4900-B13F-CAA777326263}" dt="2023-05-09T23:19:19.445" v="354" actId="1076"/>
          <ac:picMkLst>
            <pc:docMk/>
            <pc:sldMk cId="92328225" sldId="324"/>
            <ac:picMk id="7" creationId="{6AB1233A-07E6-5F0B-CB16-A5570B1D442D}"/>
          </ac:picMkLst>
        </pc:picChg>
      </pc:sldChg>
      <pc:sldChg chg="addSp delSp modSp add mod">
        <pc:chgData name="Никита Постнов" userId="ccaeb27e9297bece" providerId="LiveId" clId="{F9EB61B5-44FA-4900-B13F-CAA777326263}" dt="2023-05-09T23:19:47.931" v="358" actId="1076"/>
        <pc:sldMkLst>
          <pc:docMk/>
          <pc:sldMk cId="2142486076" sldId="325"/>
        </pc:sldMkLst>
        <pc:picChg chg="add mod">
          <ac:chgData name="Никита Постнов" userId="ccaeb27e9297bece" providerId="LiveId" clId="{F9EB61B5-44FA-4900-B13F-CAA777326263}" dt="2023-05-09T23:19:47.931" v="358" actId="1076"/>
          <ac:picMkLst>
            <pc:docMk/>
            <pc:sldMk cId="2142486076" sldId="325"/>
            <ac:picMk id="4" creationId="{525FDFFF-D5E1-1502-3F5F-DD17BDA8FC36}"/>
          </ac:picMkLst>
        </pc:picChg>
        <pc:picChg chg="del">
          <ac:chgData name="Никита Постнов" userId="ccaeb27e9297bece" providerId="LiveId" clId="{F9EB61B5-44FA-4900-B13F-CAA777326263}" dt="2023-05-09T23:19:44.632" v="356" actId="478"/>
          <ac:picMkLst>
            <pc:docMk/>
            <pc:sldMk cId="2142486076" sldId="325"/>
            <ac:picMk id="7" creationId="{6AB1233A-07E6-5F0B-CB16-A5570B1D442D}"/>
          </ac:picMkLst>
        </pc:picChg>
      </pc:sldChg>
      <pc:sldChg chg="addSp delSp modSp add mod">
        <pc:chgData name="Никита Постнов" userId="ccaeb27e9297bece" providerId="LiveId" clId="{F9EB61B5-44FA-4900-B13F-CAA777326263}" dt="2023-05-09T23:35:39.105" v="503" actId="1037"/>
        <pc:sldMkLst>
          <pc:docMk/>
          <pc:sldMk cId="3911412158" sldId="326"/>
        </pc:sldMkLst>
        <pc:spChg chg="del mod">
          <ac:chgData name="Никита Постнов" userId="ccaeb27e9297bece" providerId="LiveId" clId="{F9EB61B5-44FA-4900-B13F-CAA777326263}" dt="2023-05-09T23:30:43.214" v="365" actId="478"/>
          <ac:spMkLst>
            <pc:docMk/>
            <pc:sldMk cId="3911412158" sldId="326"/>
            <ac:spMk id="3" creationId="{0115FF41-AFA4-4D25-AB42-AB034F4B4FEC}"/>
          </ac:spMkLst>
        </pc:spChg>
        <pc:spChg chg="del mod">
          <ac:chgData name="Никита Постнов" userId="ccaeb27e9297bece" providerId="LiveId" clId="{F9EB61B5-44FA-4900-B13F-CAA777326263}" dt="2023-05-09T23:30:40.042" v="363" actId="478"/>
          <ac:spMkLst>
            <pc:docMk/>
            <pc:sldMk cId="3911412158" sldId="326"/>
            <ac:spMk id="4" creationId="{B0881FA9-F3B0-4912-B0E1-352094195C30}"/>
          </ac:spMkLst>
        </pc:spChg>
        <pc:spChg chg="add mod">
          <ac:chgData name="Никита Постнов" userId="ccaeb27e9297bece" providerId="LiveId" clId="{F9EB61B5-44FA-4900-B13F-CAA777326263}" dt="2023-05-09T23:35:39.105" v="503" actId="1037"/>
          <ac:spMkLst>
            <pc:docMk/>
            <pc:sldMk cId="3911412158" sldId="326"/>
            <ac:spMk id="5" creationId="{75690EE4-07DC-8611-3CC4-0B1BEBC2D3A2}"/>
          </ac:spMkLst>
        </pc:spChg>
        <pc:spChg chg="add del">
          <ac:chgData name="Никита Постнов" userId="ccaeb27e9297bece" providerId="LiveId" clId="{F9EB61B5-44FA-4900-B13F-CAA777326263}" dt="2023-05-09T23:35:10.607" v="454" actId="22"/>
          <ac:spMkLst>
            <pc:docMk/>
            <pc:sldMk cId="3911412158" sldId="326"/>
            <ac:spMk id="7" creationId="{72108F28-D016-4D21-7DC3-0DB437285A2F}"/>
          </ac:spMkLst>
        </pc:spChg>
        <pc:spChg chg="add mod">
          <ac:chgData name="Никита Постнов" userId="ccaeb27e9297bece" providerId="LiveId" clId="{F9EB61B5-44FA-4900-B13F-CAA777326263}" dt="2023-05-09T23:35:31.801" v="474" actId="1036"/>
          <ac:spMkLst>
            <pc:docMk/>
            <pc:sldMk cId="3911412158" sldId="326"/>
            <ac:spMk id="9" creationId="{E54B0555-CF44-4C2A-C804-DD3D9B99A124}"/>
          </ac:spMkLst>
        </pc:spChg>
      </pc:sldChg>
      <pc:sldChg chg="addSp delSp modSp add mod">
        <pc:chgData name="Никита Постнов" userId="ccaeb27e9297bece" providerId="LiveId" clId="{F9EB61B5-44FA-4900-B13F-CAA777326263}" dt="2023-05-09T23:38:50.127" v="510" actId="1076"/>
        <pc:sldMkLst>
          <pc:docMk/>
          <pc:sldMk cId="2904224724" sldId="327"/>
        </pc:sldMkLst>
        <pc:spChg chg="del mod">
          <ac:chgData name="Никита Постнов" userId="ccaeb27e9297bece" providerId="LiveId" clId="{F9EB61B5-44FA-4900-B13F-CAA777326263}" dt="2023-05-09T23:38:45.129" v="507" actId="478"/>
          <ac:spMkLst>
            <pc:docMk/>
            <pc:sldMk cId="2904224724" sldId="327"/>
            <ac:spMk id="3" creationId="{0115FF41-AFA4-4D25-AB42-AB034F4B4FEC}"/>
          </ac:spMkLst>
        </pc:spChg>
        <pc:spChg chg="del mod">
          <ac:chgData name="Никита Постнов" userId="ccaeb27e9297bece" providerId="LiveId" clId="{F9EB61B5-44FA-4900-B13F-CAA777326263}" dt="2023-05-09T23:38:45.129" v="507" actId="478"/>
          <ac:spMkLst>
            <pc:docMk/>
            <pc:sldMk cId="2904224724" sldId="327"/>
            <ac:spMk id="4" creationId="{B0881FA9-F3B0-4912-B0E1-352094195C30}"/>
          </ac:spMkLst>
        </pc:spChg>
        <pc:picChg chg="add mod">
          <ac:chgData name="Никита Постнов" userId="ccaeb27e9297bece" providerId="LiveId" clId="{F9EB61B5-44FA-4900-B13F-CAA777326263}" dt="2023-05-09T23:38:50.127" v="510" actId="1076"/>
          <ac:picMkLst>
            <pc:docMk/>
            <pc:sldMk cId="2904224724" sldId="327"/>
            <ac:picMk id="1026" creationId="{C4B875FF-839B-F527-B30D-1A5C81C60983}"/>
          </ac:picMkLst>
        </pc:picChg>
      </pc:sldChg>
      <pc:sldChg chg="addSp delSp modSp new mod">
        <pc:chgData name="Никита Постнов" userId="ccaeb27e9297bece" providerId="LiveId" clId="{F9EB61B5-44FA-4900-B13F-CAA777326263}" dt="2023-05-10T14:31:30.140" v="568" actId="1076"/>
        <pc:sldMkLst>
          <pc:docMk/>
          <pc:sldMk cId="3929377764" sldId="328"/>
        </pc:sldMkLst>
        <pc:spChg chg="del">
          <ac:chgData name="Никита Постнов" userId="ccaeb27e9297bece" providerId="LiveId" clId="{F9EB61B5-44FA-4900-B13F-CAA777326263}" dt="2023-05-09T23:45:09.241" v="540" actId="478"/>
          <ac:spMkLst>
            <pc:docMk/>
            <pc:sldMk cId="3929377764" sldId="328"/>
            <ac:spMk id="2" creationId="{79798893-9D37-35BB-1584-3749AB12171D}"/>
          </ac:spMkLst>
        </pc:spChg>
        <pc:spChg chg="mod">
          <ac:chgData name="Никита Постнов" userId="ccaeb27e9297bece" providerId="LiveId" clId="{F9EB61B5-44FA-4900-B13F-CAA777326263}" dt="2023-05-09T23:45:03.417" v="538" actId="20577"/>
          <ac:spMkLst>
            <pc:docMk/>
            <pc:sldMk cId="3929377764" sldId="328"/>
            <ac:spMk id="3" creationId="{31471834-B488-9B94-587A-17AE4FCD798C}"/>
          </ac:spMkLst>
        </pc:spChg>
        <pc:spChg chg="del">
          <ac:chgData name="Никита Постнов" userId="ccaeb27e9297bece" providerId="LiveId" clId="{F9EB61B5-44FA-4900-B13F-CAA777326263}" dt="2023-05-09T23:45:06.729" v="539" actId="478"/>
          <ac:spMkLst>
            <pc:docMk/>
            <pc:sldMk cId="3929377764" sldId="328"/>
            <ac:spMk id="4" creationId="{B28FA340-CC69-8991-A91F-3E512418F455}"/>
          </ac:spMkLst>
        </pc:spChg>
        <pc:spChg chg="del mod">
          <ac:chgData name="Никита Постнов" userId="ccaeb27e9297bece" providerId="LiveId" clId="{F9EB61B5-44FA-4900-B13F-CAA777326263}" dt="2023-05-09T23:45:12.785" v="543" actId="478"/>
          <ac:spMkLst>
            <pc:docMk/>
            <pc:sldMk cId="3929377764" sldId="328"/>
            <ac:spMk id="5" creationId="{E488EE31-D37A-220F-E079-918432CE4ED0}"/>
          </ac:spMkLst>
        </pc:spChg>
        <pc:spChg chg="del">
          <ac:chgData name="Никита Постнов" userId="ccaeb27e9297bece" providerId="LiveId" clId="{F9EB61B5-44FA-4900-B13F-CAA777326263}" dt="2023-05-09T23:45:10.249" v="541" actId="478"/>
          <ac:spMkLst>
            <pc:docMk/>
            <pc:sldMk cId="3929377764" sldId="328"/>
            <ac:spMk id="6" creationId="{121A0829-06AF-9FC2-DB39-A67277EC5BB9}"/>
          </ac:spMkLst>
        </pc:spChg>
        <pc:spChg chg="add del">
          <ac:chgData name="Никита Постнов" userId="ccaeb27e9297bece" providerId="LiveId" clId="{F9EB61B5-44FA-4900-B13F-CAA777326263}" dt="2023-05-09T23:45:17.133" v="545" actId="22"/>
          <ac:spMkLst>
            <pc:docMk/>
            <pc:sldMk cId="3929377764" sldId="328"/>
            <ac:spMk id="9" creationId="{A4031352-BF71-5F52-0A88-744F076457AB}"/>
          </ac:spMkLst>
        </pc:spChg>
        <pc:picChg chg="add mod">
          <ac:chgData name="Никита Постнов" userId="ccaeb27e9297bece" providerId="LiveId" clId="{F9EB61B5-44FA-4900-B13F-CAA777326263}" dt="2023-05-10T14:30:29.560" v="562" actId="1076"/>
          <ac:picMkLst>
            <pc:docMk/>
            <pc:sldMk cId="3929377764" sldId="328"/>
            <ac:picMk id="1026" creationId="{82A2CBE3-0291-23B3-1707-D267B070A1C9}"/>
          </ac:picMkLst>
        </pc:picChg>
        <pc:picChg chg="add del mod">
          <ac:chgData name="Никита Постнов" userId="ccaeb27e9297bece" providerId="LiveId" clId="{F9EB61B5-44FA-4900-B13F-CAA777326263}" dt="2023-05-10T14:29:57.922" v="553" actId="478"/>
          <ac:picMkLst>
            <pc:docMk/>
            <pc:sldMk cId="3929377764" sldId="328"/>
            <ac:picMk id="1028" creationId="{F6D13A21-A230-255F-B469-05965DE54301}"/>
          </ac:picMkLst>
        </pc:picChg>
        <pc:picChg chg="add del">
          <ac:chgData name="Никита Постнов" userId="ccaeb27e9297bece" providerId="LiveId" clId="{F9EB61B5-44FA-4900-B13F-CAA777326263}" dt="2023-05-10T14:30:06.743" v="555" actId="478"/>
          <ac:picMkLst>
            <pc:docMk/>
            <pc:sldMk cId="3929377764" sldId="328"/>
            <ac:picMk id="1030" creationId="{CF22672F-7D1F-83FC-7ABA-2F44E7232558}"/>
          </ac:picMkLst>
        </pc:picChg>
        <pc:picChg chg="add mod">
          <ac:chgData name="Никита Постнов" userId="ccaeb27e9297bece" providerId="LiveId" clId="{F9EB61B5-44FA-4900-B13F-CAA777326263}" dt="2023-05-10T14:30:23.626" v="560" actId="1076"/>
          <ac:picMkLst>
            <pc:docMk/>
            <pc:sldMk cId="3929377764" sldId="328"/>
            <ac:picMk id="1032" creationId="{49F2B38C-B72D-1FDA-EFC0-16E436D67174}"/>
          </ac:picMkLst>
        </pc:picChg>
        <pc:picChg chg="add del">
          <ac:chgData name="Никита Постнов" userId="ccaeb27e9297bece" providerId="LiveId" clId="{F9EB61B5-44FA-4900-B13F-CAA777326263}" dt="2023-05-10T14:30:55.503" v="564" actId="478"/>
          <ac:picMkLst>
            <pc:docMk/>
            <pc:sldMk cId="3929377764" sldId="328"/>
            <ac:picMk id="1034" creationId="{618C8185-A738-0C47-2E06-5308B86A8058}"/>
          </ac:picMkLst>
        </pc:picChg>
        <pc:picChg chg="add mod">
          <ac:chgData name="Никита Постнов" userId="ccaeb27e9297bece" providerId="LiveId" clId="{F9EB61B5-44FA-4900-B13F-CAA777326263}" dt="2023-05-10T14:31:30.140" v="568" actId="1076"/>
          <ac:picMkLst>
            <pc:docMk/>
            <pc:sldMk cId="3929377764" sldId="328"/>
            <ac:picMk id="1036" creationId="{1759E3D9-17DE-6431-7D7C-2847042FCD2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B1B801B-F4B8-459C-A0DB-42C00BB61E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B2DC45-33C8-4ACD-A8B4-824FC0BA71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54181-0B45-450D-B35E-7AF7AACE2E53}" type="datetime1">
              <a:rPr lang="ru-RU" smtClean="0"/>
              <a:t>10.05.2023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B46A40-0BDE-4957-9061-2503F40313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38A883-27AD-4BB1-B0C8-1BEB96FD4C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35BD9-EE19-4F70-92E5-2D59E67BD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4861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35D3A4-2A58-4C50-BCBA-FDFC20DE69E5}" type="datetime1">
              <a:rPr lang="ru-RU" noProof="0" smtClean="0"/>
              <a:t>10.05.2023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305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83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31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703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439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704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25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663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869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272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864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052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825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24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Графический объект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4" name="Графический объект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6" name="Графический объект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Графический объект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4" name="Графический объект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6" name="Графический объект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7" name="Объект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0" name="Рисунок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1" name="Рисунок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Рисунок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2" name="Рисунок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0" name="Рисунок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8" name="Графический объект 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0" name="Графический объект 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2" name="Графический объект 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Слайд с заголовком 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Графический объект 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1" name="Графический объект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3" name="Графический объект 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олько заголовок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Графический объект 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3" name="Графический объект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7" name="Графический объект 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Графический объект 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9" name="Графический объект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оловок раздела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Графический объект 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5" name="Графический объект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6" name="Графический объект 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7" name="Графический объект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1" name="Графический объект 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3" name="Графический объект 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объект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Графический объект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1" name="Графический объект 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Графический объект 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2" name="Графический объект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4" name="Графический объект 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6944" y="2167128"/>
            <a:ext cx="6272784" cy="2843784"/>
          </a:xfrm>
        </p:spPr>
        <p:txBody>
          <a:bodyPr rtlCol="0">
            <a:noAutofit/>
          </a:bodyPr>
          <a:lstStyle/>
          <a:p>
            <a:pPr rtl="0"/>
            <a:r>
              <a:rPr lang="ru-RU" sz="5000" dirty="0"/>
              <a:t>Разработка ВЕБ-ПРИЛОЖЕНИЯ ДЛЯ УПРАВЛЕНИЯ ПУБЛИЧНЫМИ МЕРОПРИЯТИЯМИ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8219" y="4578718"/>
            <a:ext cx="3545634" cy="1572768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ru-RU" sz="2400" dirty="0"/>
              <a:t>с</a:t>
            </a:r>
            <a:r>
              <a:rPr lang="ru-RU" sz="2400" dirty="0">
                <a:solidFill>
                  <a:schemeClr val="bg1"/>
                </a:solidFill>
              </a:rPr>
              <a:t>тудентка</a:t>
            </a:r>
            <a:endParaRPr lang="en-US" sz="2400" dirty="0">
              <a:solidFill>
                <a:schemeClr val="bg1"/>
              </a:solidFill>
            </a:endParaRPr>
          </a:p>
          <a:p>
            <a:pPr rtl="0"/>
            <a:r>
              <a:rPr lang="ru-RU" sz="2400" dirty="0" err="1"/>
              <a:t>Иванова</a:t>
            </a:r>
            <a:r>
              <a:rPr lang="ru-RU" sz="2400" dirty="0" err="1">
                <a:solidFill>
                  <a:schemeClr val="bg1"/>
                </a:solidFill>
              </a:rPr>
              <a:t>.И.И</a:t>
            </a:r>
            <a:endParaRPr lang="ru-RU" sz="2400" dirty="0">
              <a:solidFill>
                <a:schemeClr val="bg1"/>
              </a:solidFill>
            </a:endParaRPr>
          </a:p>
          <a:p>
            <a:pPr rtl="0"/>
            <a:r>
              <a:rPr lang="ru-RU" sz="2400" dirty="0"/>
              <a:t>научный руководитель</a:t>
            </a:r>
          </a:p>
          <a:p>
            <a:pPr rtl="0"/>
            <a:r>
              <a:rPr lang="ru-RU" sz="2400" dirty="0">
                <a:solidFill>
                  <a:schemeClr val="bg1"/>
                </a:solidFill>
              </a:rPr>
              <a:t>ГАРКУША О.В</a:t>
            </a: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ru-RU" dirty="0"/>
              <a:t>Интерфейс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514309-F353-510A-3BE9-0CC0AC9C8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263" y="1481438"/>
            <a:ext cx="6161905" cy="4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43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ru-RU" dirty="0"/>
              <a:t>Интерфейс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8D0634-E966-1A2F-67D3-85656055D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04" y="1563046"/>
            <a:ext cx="5455904" cy="492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29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ru-RU" dirty="0"/>
              <a:t>Интерфейс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B1233A-07E6-5F0B-CB16-A5570B1D4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403" y="817616"/>
            <a:ext cx="5652157" cy="522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8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ru-RU" dirty="0"/>
              <a:t>Интерфейс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5FDFFF-D5E1-1502-3F5F-DD17BDA8F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514" y="576619"/>
            <a:ext cx="6114286" cy="5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86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7500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ru-RU" sz="5400" dirty="0"/>
              <a:t>Итоги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77B8FB-257C-86C4-110D-9BC6547029F9}"/>
              </a:ext>
            </a:extLst>
          </p:cNvPr>
          <p:cNvSpPr txBox="1"/>
          <p:nvPr/>
        </p:nvSpPr>
        <p:spPr>
          <a:xfrm>
            <a:off x="839788" y="1659285"/>
            <a:ext cx="6096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ru-RU" sz="3200" dirty="0"/>
              <a:t>В ходе проделанной работы были проанализированы известные методы вычисления производства, разработано </a:t>
            </a:r>
            <a:r>
              <a:rPr lang="en-US" sz="3200" dirty="0"/>
              <a:t>web-</a:t>
            </a:r>
            <a:r>
              <a:rPr lang="ru-RU" sz="3200" dirty="0"/>
              <a:t>приложения для конкретной организации.</a:t>
            </a:r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Дата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/>
              <a:t>03.09.20ГГ</a:t>
            </a:r>
          </a:p>
        </p:txBody>
      </p:sp>
      <p:sp>
        <p:nvSpPr>
          <p:cNvPr id="24" name="Номер слайда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smtClean="0"/>
              <a:pPr rtl="0"/>
              <a:t>15</a:t>
            </a:fld>
            <a:endParaRPr lang="ru-RU"/>
          </a:p>
        </p:txBody>
      </p:sp>
      <p:sp>
        <p:nvSpPr>
          <p:cNvPr id="23" name="Нижний колонтитул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/>
              <a:t>Название презентации</a:t>
            </a:r>
          </a:p>
        </p:txBody>
      </p:sp>
      <p:pic>
        <p:nvPicPr>
          <p:cNvPr id="9" name="Рисунок 8" descr="горы на закате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Рисунок 10" descr="горы на закате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z="4800" dirty="0"/>
              <a:t>Спасибо</a:t>
            </a:r>
            <a:r>
              <a:rPr lang="en-US" sz="4800" dirty="0"/>
              <a:t> </a:t>
            </a:r>
            <a:r>
              <a:rPr lang="ru-RU" sz="4800" dirty="0"/>
              <a:t>за внимание!</a:t>
            </a:r>
            <a:endParaRPr lang="ru-RU" dirty="0"/>
          </a:p>
        </p:txBody>
      </p:sp>
      <p:pic>
        <p:nvPicPr>
          <p:cNvPr id="15" name="Рисунок 14" descr="горы под рассветным небом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Рисунок 12" descr="горы под ночным небом перед рассветом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Цели работы: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70049"/>
            <a:ext cx="6190488" cy="3346704"/>
          </a:xfrm>
        </p:spPr>
        <p:txBody>
          <a:bodyPr rtlCol="0"/>
          <a:lstStyle/>
          <a:p>
            <a:pPr algn="just" rtl="0"/>
            <a:r>
              <a:rPr lang="ru-RU" sz="2800" dirty="0"/>
              <a:t>Создание веб-приложения для участия и управления публичными мероприятиями</a:t>
            </a:r>
          </a:p>
          <a:p>
            <a:pPr algn="just" rtl="0"/>
            <a:r>
              <a:rPr lang="ru-RU" sz="2800" dirty="0"/>
              <a:t>Внедрение готового решение для студентов </a:t>
            </a:r>
            <a:r>
              <a:rPr lang="ru-RU" sz="2800" dirty="0" err="1"/>
              <a:t>КубГУ</a:t>
            </a:r>
            <a:endParaRPr lang="ru-RU" sz="2800" dirty="0"/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4B875FF-839B-F527-B30D-1A5C81C60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1554479"/>
            <a:ext cx="7883277" cy="481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22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5690EE4-07DC-8611-3CC4-0B1BEBC2D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504" y="726948"/>
            <a:ext cx="7168896" cy="606247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0" i="0" dirty="0">
                <a:effectLst/>
                <a:latin typeface="+mn-lt"/>
              </a:rPr>
              <a:t>Регистрация и отбор участников</a:t>
            </a:r>
            <a:br>
              <a:rPr lang="ru-RU" sz="3200" b="0" i="0" dirty="0">
                <a:effectLst/>
                <a:latin typeface="+mn-lt"/>
              </a:rPr>
            </a:br>
            <a:r>
              <a:rPr lang="ru-RU" sz="3200" b="0" i="0" dirty="0">
                <a:effectLst/>
                <a:latin typeface="+mn-lt"/>
              </a:rPr>
              <a:t>Создание команд</a:t>
            </a:r>
            <a:br>
              <a:rPr lang="ru-RU" sz="3200" b="0" i="0" dirty="0">
                <a:effectLst/>
                <a:latin typeface="+mn-lt"/>
              </a:rPr>
            </a:br>
            <a:r>
              <a:rPr lang="ru-RU" sz="3200" b="0" i="0" dirty="0">
                <a:effectLst/>
                <a:latin typeface="+mn-lt"/>
              </a:rPr>
              <a:t>Распределение команд по группам</a:t>
            </a:r>
            <a:br>
              <a:rPr lang="ru-RU" sz="3200" b="0" i="0" dirty="0">
                <a:effectLst/>
                <a:latin typeface="+mn-lt"/>
              </a:rPr>
            </a:br>
            <a:r>
              <a:rPr lang="ru-RU" sz="3200" b="0" i="0" dirty="0">
                <a:effectLst/>
                <a:latin typeface="+mn-lt"/>
              </a:rPr>
              <a:t>Определение расписания соревнований</a:t>
            </a:r>
            <a:br>
              <a:rPr lang="ru-RU" sz="3200" b="0" i="0" dirty="0">
                <a:effectLst/>
                <a:latin typeface="+mn-lt"/>
              </a:rPr>
            </a:br>
            <a:r>
              <a:rPr lang="ru-RU" sz="3200" b="0" i="0" dirty="0">
                <a:effectLst/>
                <a:latin typeface="+mn-lt"/>
              </a:rPr>
              <a:t>Мониторинг результатов</a:t>
            </a:r>
            <a:br>
              <a:rPr lang="ru-RU" sz="3200" b="0" i="0" dirty="0">
                <a:effectLst/>
                <a:latin typeface="+mn-lt"/>
              </a:rPr>
            </a:br>
            <a:r>
              <a:rPr lang="ru-RU" sz="3200" b="0" i="0" dirty="0">
                <a:effectLst/>
                <a:latin typeface="+mn-lt"/>
              </a:rPr>
              <a:t>Размещение фото и видео с мероприятий</a:t>
            </a:r>
            <a:br>
              <a:rPr lang="ru-RU" sz="3200" b="0" i="0" dirty="0">
                <a:effectLst/>
                <a:latin typeface="+mn-lt"/>
              </a:rPr>
            </a:br>
            <a:r>
              <a:rPr lang="ru-RU" sz="3200" b="0" i="0" dirty="0">
                <a:effectLst/>
                <a:latin typeface="+mn-lt"/>
              </a:rPr>
              <a:t>Выдача дипломов и наград победителям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4B0555-CF44-4C2A-C804-DD3D9B99A124}"/>
              </a:ext>
            </a:extLst>
          </p:cNvPr>
          <p:cNvSpPr txBox="1"/>
          <p:nvPr/>
        </p:nvSpPr>
        <p:spPr>
          <a:xfrm>
            <a:off x="109728" y="763524"/>
            <a:ext cx="61081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/>
              <a:t>Функции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91141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1471834-B488-9B94-587A-17AE4FCD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Технологии разработки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54BDFD-0509-46EB-AAFB-D65B1120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ru-RU" noProof="0" smtClean="0"/>
              <a:pPr rtl="0"/>
              <a:t>5</a:t>
            </a:fld>
            <a:endParaRPr lang="ru-RU" noProof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A2CBE3-0291-23B3-1707-D267B070A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2" y="2971801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9F2B38C-B72D-1FDA-EFC0-16E436D67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671" y="3118105"/>
            <a:ext cx="2404871" cy="240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759E3D9-17DE-6431-7D7C-2847042F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075397"/>
            <a:ext cx="2404871" cy="427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37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DFF4B36-E3CB-75AF-3678-8223D1627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0" y="1825625"/>
            <a:ext cx="4119563" cy="4351338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EFA34DF-AAD9-1E52-783C-FDA83F964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738" y="1825625"/>
            <a:ext cx="3041650" cy="435133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ru-RU" dirty="0"/>
              <a:t>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ru-RU" dirty="0"/>
              <a:t>Интерфейс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660189-5437-7B0A-C6AF-D84125B2D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305" y="1690688"/>
            <a:ext cx="7884605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30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ru-RU" dirty="0"/>
              <a:t>Интерфейс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835CF2-5311-E3D6-7BEE-C059DA755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675" y="1690688"/>
            <a:ext cx="9494102" cy="461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1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ru-RU" dirty="0"/>
              <a:t>Интерфейс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F6B24F-9B53-32D7-85B7-7EAEFF495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220" y="1463040"/>
            <a:ext cx="9696465" cy="502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5088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2_TF89338750_Win32.potx" id="{1C3AEEAC-0F27-4CFA-8ACD-9680D3AD60AA}" vid="{6E63C9F9-8FC9-48F9-9811-2BE3375EB0F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{9DAD1EFA-7986-4623-9315-B47A421B148B}tf89338750_win32</Template>
  <TotalTime>138</TotalTime>
  <Words>121</Words>
  <Application>Microsoft Office PowerPoint</Application>
  <PresentationFormat>Широкоэкранный</PresentationFormat>
  <Paragraphs>40</Paragraphs>
  <Slides>15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Univers</vt:lpstr>
      <vt:lpstr>GradientUnivers</vt:lpstr>
      <vt:lpstr>Разработка ВЕБ-ПРИЛОЖЕНИЯ ДЛЯ УПРАВЛЕНИЯ ПУБЛИЧНЫМИ МЕРОПРИЯТИЯМИ</vt:lpstr>
      <vt:lpstr>Цели работы:</vt:lpstr>
      <vt:lpstr>Презентация PowerPoint</vt:lpstr>
      <vt:lpstr>Регистрация и отбор участников Создание команд Распределение команд по группам Определение расписания соревнований Мониторинг результатов Размещение фото и видео с мероприятий Выдача дипломов и наград победителям</vt:lpstr>
      <vt:lpstr>Технологии разработки </vt:lpstr>
      <vt:lpstr>Интерфейс</vt:lpstr>
      <vt:lpstr>Интерфейс</vt:lpstr>
      <vt:lpstr>Интерфейс</vt:lpstr>
      <vt:lpstr>Интерфейс</vt:lpstr>
      <vt:lpstr>Интерфейс</vt:lpstr>
      <vt:lpstr>Интерфейс</vt:lpstr>
      <vt:lpstr>Интерфейс</vt:lpstr>
      <vt:lpstr>Интерфейс</vt:lpstr>
      <vt:lpstr>Итоги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клиент-серверного приложения для вычисления и определения эффективности производства</dc:title>
  <dc:creator>Никита Постнов</dc:creator>
  <cp:lastModifiedBy>Никита Постнов</cp:lastModifiedBy>
  <cp:revision>1</cp:revision>
  <dcterms:created xsi:type="dcterms:W3CDTF">2022-06-29T14:34:56Z</dcterms:created>
  <dcterms:modified xsi:type="dcterms:W3CDTF">2023-05-10T14:55:02Z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