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5" r:id="rId19"/>
    <p:sldId id="278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627C8-A284-4ECC-B999-3993E54A5D84}" v="6" dt="2024-02-28T08:26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575" autoAdjust="0"/>
  </p:normalViewPr>
  <p:slideViewPr>
    <p:cSldViewPr snapToGrid="0">
      <p:cViewPr varScale="1">
        <p:scale>
          <a:sx n="61" d="100"/>
          <a:sy n="61" d="100"/>
        </p:scale>
        <p:origin x="12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Patel" userId="d7328eb7fb452017" providerId="LiveId" clId="{834627C8-A284-4ECC-B999-3993E54A5D84}"/>
    <pc:docChg chg="undo custSel addSld delSld modSld sldOrd">
      <pc:chgData name="Deep Patel" userId="d7328eb7fb452017" providerId="LiveId" clId="{834627C8-A284-4ECC-B999-3993E54A5D84}" dt="2024-02-29T21:57:03.989" v="1649" actId="478"/>
      <pc:docMkLst>
        <pc:docMk/>
      </pc:docMkLst>
      <pc:sldChg chg="modSp mod">
        <pc:chgData name="Deep Patel" userId="d7328eb7fb452017" providerId="LiveId" clId="{834627C8-A284-4ECC-B999-3993E54A5D84}" dt="2024-02-28T01:38:49.730" v="639" actId="20577"/>
        <pc:sldMkLst>
          <pc:docMk/>
          <pc:sldMk cId="4258840252" sldId="256"/>
        </pc:sldMkLst>
        <pc:spChg chg="mod">
          <ac:chgData name="Deep Patel" userId="d7328eb7fb452017" providerId="LiveId" clId="{834627C8-A284-4ECC-B999-3993E54A5D84}" dt="2024-02-28T01:38:49.730" v="639" actId="20577"/>
          <ac:spMkLst>
            <pc:docMk/>
            <pc:sldMk cId="4258840252" sldId="256"/>
            <ac:spMk id="3" creationId="{69963601-8D5B-9024-6496-43A8D0B954E4}"/>
          </ac:spMkLst>
        </pc:spChg>
      </pc:sldChg>
      <pc:sldChg chg="modSp mod modNotesTx">
        <pc:chgData name="Deep Patel" userId="d7328eb7fb452017" providerId="LiveId" clId="{834627C8-A284-4ECC-B999-3993E54A5D84}" dt="2024-02-29T21:56:07.142" v="1637" actId="20577"/>
        <pc:sldMkLst>
          <pc:docMk/>
          <pc:sldMk cId="4050741198" sldId="259"/>
        </pc:sldMkLst>
        <pc:spChg chg="mod">
          <ac:chgData name="Deep Patel" userId="d7328eb7fb452017" providerId="LiveId" clId="{834627C8-A284-4ECC-B999-3993E54A5D84}" dt="2024-02-28T08:18:37.752" v="660"/>
          <ac:spMkLst>
            <pc:docMk/>
            <pc:sldMk cId="4050741198" sldId="259"/>
            <ac:spMk id="2" creationId="{574C91DD-EEB8-21DB-A51B-DFF1FC3E28E2}"/>
          </ac:spMkLst>
        </pc:spChg>
        <pc:spChg chg="mod">
          <ac:chgData name="Deep Patel" userId="d7328eb7fb452017" providerId="LiveId" clId="{834627C8-A284-4ECC-B999-3993E54A5D84}" dt="2024-02-28T08:19:54.122" v="670" actId="20577"/>
          <ac:spMkLst>
            <pc:docMk/>
            <pc:sldMk cId="4050741198" sldId="259"/>
            <ac:spMk id="3" creationId="{8139169F-90D7-C923-71F6-422B716233DD}"/>
          </ac:spMkLst>
        </pc:spChg>
      </pc:sldChg>
      <pc:sldChg chg="modSp mod modNotesTx">
        <pc:chgData name="Deep Patel" userId="d7328eb7fb452017" providerId="LiveId" clId="{834627C8-A284-4ECC-B999-3993E54A5D84}" dt="2024-02-29T21:56:11.453" v="1638" actId="20577"/>
        <pc:sldMkLst>
          <pc:docMk/>
          <pc:sldMk cId="2137084294" sldId="260"/>
        </pc:sldMkLst>
        <pc:spChg chg="mod">
          <ac:chgData name="Deep Patel" userId="d7328eb7fb452017" providerId="LiveId" clId="{834627C8-A284-4ECC-B999-3993E54A5D84}" dt="2024-02-28T00:21:07.212" v="0"/>
          <ac:spMkLst>
            <pc:docMk/>
            <pc:sldMk cId="2137084294" sldId="260"/>
            <ac:spMk id="2" creationId="{3FD04400-20DA-EF28-8CB6-C3A6BB1FC39C}"/>
          </ac:spMkLst>
        </pc:spChg>
        <pc:spChg chg="mod">
          <ac:chgData name="Deep Patel" userId="d7328eb7fb452017" providerId="LiveId" clId="{834627C8-A284-4ECC-B999-3993E54A5D84}" dt="2024-02-28T00:32:30.513" v="72" actId="20577"/>
          <ac:spMkLst>
            <pc:docMk/>
            <pc:sldMk cId="2137084294" sldId="260"/>
            <ac:spMk id="3" creationId="{0A588198-546B-DB4C-C723-10171847B876}"/>
          </ac:spMkLst>
        </pc:spChg>
      </pc:sldChg>
      <pc:sldChg chg="modSp new mod modNotesTx">
        <pc:chgData name="Deep Patel" userId="d7328eb7fb452017" providerId="LiveId" clId="{834627C8-A284-4ECC-B999-3993E54A5D84}" dt="2024-02-29T21:56:15.709" v="1639" actId="20577"/>
        <pc:sldMkLst>
          <pc:docMk/>
          <pc:sldMk cId="2451001585" sldId="261"/>
        </pc:sldMkLst>
        <pc:spChg chg="mod">
          <ac:chgData name="Deep Patel" userId="d7328eb7fb452017" providerId="LiveId" clId="{834627C8-A284-4ECC-B999-3993E54A5D84}" dt="2024-02-28T00:29:14.329" v="43"/>
          <ac:spMkLst>
            <pc:docMk/>
            <pc:sldMk cId="2451001585" sldId="261"/>
            <ac:spMk id="2" creationId="{314B5FCA-940C-2C22-C08F-F9D90F095B0C}"/>
          </ac:spMkLst>
        </pc:spChg>
        <pc:spChg chg="mod">
          <ac:chgData name="Deep Patel" userId="d7328eb7fb452017" providerId="LiveId" clId="{834627C8-A284-4ECC-B999-3993E54A5D84}" dt="2024-02-28T00:32:55.518" v="79" actId="5793"/>
          <ac:spMkLst>
            <pc:docMk/>
            <pc:sldMk cId="2451001585" sldId="261"/>
            <ac:spMk id="3" creationId="{6F0F4DC4-E310-7784-1ED9-A3D842D94D74}"/>
          </ac:spMkLst>
        </pc:spChg>
      </pc:sldChg>
      <pc:sldChg chg="modSp new mod modNotesTx">
        <pc:chgData name="Deep Patel" userId="d7328eb7fb452017" providerId="LiveId" clId="{834627C8-A284-4ECC-B999-3993E54A5D84}" dt="2024-02-29T21:56:19.512" v="1640" actId="20577"/>
        <pc:sldMkLst>
          <pc:docMk/>
          <pc:sldMk cId="745098453" sldId="262"/>
        </pc:sldMkLst>
        <pc:spChg chg="mod">
          <ac:chgData name="Deep Patel" userId="d7328eb7fb452017" providerId="LiveId" clId="{834627C8-A284-4ECC-B999-3993E54A5D84}" dt="2024-02-28T00:33:56.534" v="80"/>
          <ac:spMkLst>
            <pc:docMk/>
            <pc:sldMk cId="745098453" sldId="262"/>
            <ac:spMk id="2" creationId="{E1B86051-3AD5-28BA-973F-5D15A67FC4C3}"/>
          </ac:spMkLst>
        </pc:spChg>
        <pc:spChg chg="mod">
          <ac:chgData name="Deep Patel" userId="d7328eb7fb452017" providerId="LiveId" clId="{834627C8-A284-4ECC-B999-3993E54A5D84}" dt="2024-02-28T00:34:56.664" v="108" actId="20577"/>
          <ac:spMkLst>
            <pc:docMk/>
            <pc:sldMk cId="745098453" sldId="262"/>
            <ac:spMk id="3" creationId="{1B7DAD29-E00C-5577-5B84-FDD5B06A992B}"/>
          </ac:spMkLst>
        </pc:spChg>
      </pc:sldChg>
      <pc:sldChg chg="modSp new mod modNotesTx">
        <pc:chgData name="Deep Patel" userId="d7328eb7fb452017" providerId="LiveId" clId="{834627C8-A284-4ECC-B999-3993E54A5D84}" dt="2024-02-29T21:56:23.926" v="1641" actId="20577"/>
        <pc:sldMkLst>
          <pc:docMk/>
          <pc:sldMk cId="3366062309" sldId="263"/>
        </pc:sldMkLst>
        <pc:spChg chg="mod">
          <ac:chgData name="Deep Patel" userId="d7328eb7fb452017" providerId="LiveId" clId="{834627C8-A284-4ECC-B999-3993E54A5D84}" dt="2024-02-28T00:35:09.865" v="111"/>
          <ac:spMkLst>
            <pc:docMk/>
            <pc:sldMk cId="3366062309" sldId="263"/>
            <ac:spMk id="2" creationId="{3FC89040-C589-FC10-2F9C-2536B4D6A29F}"/>
          </ac:spMkLst>
        </pc:spChg>
        <pc:spChg chg="mod">
          <ac:chgData name="Deep Patel" userId="d7328eb7fb452017" providerId="LiveId" clId="{834627C8-A284-4ECC-B999-3993E54A5D84}" dt="2024-02-28T00:35:59.009" v="127" actId="20577"/>
          <ac:spMkLst>
            <pc:docMk/>
            <pc:sldMk cId="3366062309" sldId="263"/>
            <ac:spMk id="3" creationId="{8D16566B-36EB-4812-369D-2F8BA1898AE2}"/>
          </ac:spMkLst>
        </pc:spChg>
      </pc:sldChg>
      <pc:sldChg chg="modSp new mod modNotesTx">
        <pc:chgData name="Deep Patel" userId="d7328eb7fb452017" providerId="LiveId" clId="{834627C8-A284-4ECC-B999-3993E54A5D84}" dt="2024-02-29T21:56:28.177" v="1642" actId="20577"/>
        <pc:sldMkLst>
          <pc:docMk/>
          <pc:sldMk cId="472831624" sldId="264"/>
        </pc:sldMkLst>
        <pc:spChg chg="mod">
          <ac:chgData name="Deep Patel" userId="d7328eb7fb452017" providerId="LiveId" clId="{834627C8-A284-4ECC-B999-3993E54A5D84}" dt="2024-02-28T08:17:34.468" v="656" actId="113"/>
          <ac:spMkLst>
            <pc:docMk/>
            <pc:sldMk cId="472831624" sldId="264"/>
            <ac:spMk id="2" creationId="{C72B19AD-A3E9-7E0A-9B73-96980159173F}"/>
          </ac:spMkLst>
        </pc:spChg>
        <pc:spChg chg="mod">
          <ac:chgData name="Deep Patel" userId="d7328eb7fb452017" providerId="LiveId" clId="{834627C8-A284-4ECC-B999-3993E54A5D84}" dt="2024-02-28T00:39:30.823" v="142" actId="20577"/>
          <ac:spMkLst>
            <pc:docMk/>
            <pc:sldMk cId="472831624" sldId="264"/>
            <ac:spMk id="3" creationId="{4BCE7BA2-5840-D41C-D9ED-089257326918}"/>
          </ac:spMkLst>
        </pc:spChg>
      </pc:sldChg>
      <pc:sldChg chg="modSp new mod modNotesTx">
        <pc:chgData name="Deep Patel" userId="d7328eb7fb452017" providerId="LiveId" clId="{834627C8-A284-4ECC-B999-3993E54A5D84}" dt="2024-02-29T21:56:32.083" v="1643" actId="20577"/>
        <pc:sldMkLst>
          <pc:docMk/>
          <pc:sldMk cId="2906742201" sldId="265"/>
        </pc:sldMkLst>
        <pc:spChg chg="mod">
          <ac:chgData name="Deep Patel" userId="d7328eb7fb452017" providerId="LiveId" clId="{834627C8-A284-4ECC-B999-3993E54A5D84}" dt="2024-02-28T00:41:18.474" v="144"/>
          <ac:spMkLst>
            <pc:docMk/>
            <pc:sldMk cId="2906742201" sldId="265"/>
            <ac:spMk id="2" creationId="{0024514C-44BA-1D64-6066-68F472AA0866}"/>
          </ac:spMkLst>
        </pc:spChg>
        <pc:spChg chg="mod">
          <ac:chgData name="Deep Patel" userId="d7328eb7fb452017" providerId="LiveId" clId="{834627C8-A284-4ECC-B999-3993E54A5D84}" dt="2024-02-28T00:44:00.438" v="185" actId="20577"/>
          <ac:spMkLst>
            <pc:docMk/>
            <pc:sldMk cId="2906742201" sldId="265"/>
            <ac:spMk id="3" creationId="{1CC08434-2FBB-1DDD-5576-DAE7D4D04086}"/>
          </ac:spMkLst>
        </pc:spChg>
      </pc:sldChg>
      <pc:sldChg chg="modSp new mod ord modNotesTx">
        <pc:chgData name="Deep Patel" userId="d7328eb7fb452017" providerId="LiveId" clId="{834627C8-A284-4ECC-B999-3993E54A5D84}" dt="2024-02-29T21:56:35.776" v="1644" actId="20577"/>
        <pc:sldMkLst>
          <pc:docMk/>
          <pc:sldMk cId="3375980873" sldId="266"/>
        </pc:sldMkLst>
        <pc:spChg chg="mod">
          <ac:chgData name="Deep Patel" userId="d7328eb7fb452017" providerId="LiveId" clId="{834627C8-A284-4ECC-B999-3993E54A5D84}" dt="2024-02-28T00:44:48.348" v="187"/>
          <ac:spMkLst>
            <pc:docMk/>
            <pc:sldMk cId="3375980873" sldId="266"/>
            <ac:spMk id="2" creationId="{D3F4E235-39C5-F6EC-8FCB-C726FE469AA5}"/>
          </ac:spMkLst>
        </pc:spChg>
        <pc:spChg chg="mod">
          <ac:chgData name="Deep Patel" userId="d7328eb7fb452017" providerId="LiveId" clId="{834627C8-A284-4ECC-B999-3993E54A5D84}" dt="2024-02-28T00:45:31.316" v="194" actId="20577"/>
          <ac:spMkLst>
            <pc:docMk/>
            <pc:sldMk cId="3375980873" sldId="266"/>
            <ac:spMk id="3" creationId="{4C179490-5BDA-B94A-AFB1-CDBB86429FF8}"/>
          </ac:spMkLst>
        </pc:spChg>
      </pc:sldChg>
      <pc:sldChg chg="modSp new mod modNotesTx">
        <pc:chgData name="Deep Patel" userId="d7328eb7fb452017" providerId="LiveId" clId="{834627C8-A284-4ECC-B999-3993E54A5D84}" dt="2024-02-29T21:56:38.716" v="1645" actId="20577"/>
        <pc:sldMkLst>
          <pc:docMk/>
          <pc:sldMk cId="2281069011" sldId="267"/>
        </pc:sldMkLst>
        <pc:spChg chg="mod">
          <ac:chgData name="Deep Patel" userId="d7328eb7fb452017" providerId="LiveId" clId="{834627C8-A284-4ECC-B999-3993E54A5D84}" dt="2024-02-28T00:46:57.439" v="200"/>
          <ac:spMkLst>
            <pc:docMk/>
            <pc:sldMk cId="2281069011" sldId="267"/>
            <ac:spMk id="2" creationId="{FB27A0C4-2B72-7D4C-F47A-26C4873B5769}"/>
          </ac:spMkLst>
        </pc:spChg>
        <pc:spChg chg="mod">
          <ac:chgData name="Deep Patel" userId="d7328eb7fb452017" providerId="LiveId" clId="{834627C8-A284-4ECC-B999-3993E54A5D84}" dt="2024-02-28T00:47:39.210" v="212" actId="20577"/>
          <ac:spMkLst>
            <pc:docMk/>
            <pc:sldMk cId="2281069011" sldId="267"/>
            <ac:spMk id="3" creationId="{4931E9B3-84EE-7CED-8289-FDE46C8C77DC}"/>
          </ac:spMkLst>
        </pc:spChg>
      </pc:sldChg>
      <pc:sldChg chg="modSp new mod modNotesTx">
        <pc:chgData name="Deep Patel" userId="d7328eb7fb452017" providerId="LiveId" clId="{834627C8-A284-4ECC-B999-3993E54A5D84}" dt="2024-02-29T21:56:41.465" v="1646" actId="20577"/>
        <pc:sldMkLst>
          <pc:docMk/>
          <pc:sldMk cId="3814970517" sldId="268"/>
        </pc:sldMkLst>
        <pc:spChg chg="mod">
          <ac:chgData name="Deep Patel" userId="d7328eb7fb452017" providerId="LiveId" clId="{834627C8-A284-4ECC-B999-3993E54A5D84}" dt="2024-02-28T00:49:02.524" v="220"/>
          <ac:spMkLst>
            <pc:docMk/>
            <pc:sldMk cId="3814970517" sldId="268"/>
            <ac:spMk id="2" creationId="{FE5ED5A4-F819-4D40-71D4-ED46CD3A38F3}"/>
          </ac:spMkLst>
        </pc:spChg>
        <pc:spChg chg="mod">
          <ac:chgData name="Deep Patel" userId="d7328eb7fb452017" providerId="LiveId" clId="{834627C8-A284-4ECC-B999-3993E54A5D84}" dt="2024-02-28T00:49:35.491" v="240" actId="113"/>
          <ac:spMkLst>
            <pc:docMk/>
            <pc:sldMk cId="3814970517" sldId="268"/>
            <ac:spMk id="3" creationId="{4A4A9D52-B4EB-29E0-5AAE-954506093B72}"/>
          </ac:spMkLst>
        </pc:spChg>
      </pc:sldChg>
      <pc:sldChg chg="modSp new mod modNotesTx">
        <pc:chgData name="Deep Patel" userId="d7328eb7fb452017" providerId="LiveId" clId="{834627C8-A284-4ECC-B999-3993E54A5D84}" dt="2024-02-29T21:56:45.209" v="1647" actId="20577"/>
        <pc:sldMkLst>
          <pc:docMk/>
          <pc:sldMk cId="3620559634" sldId="269"/>
        </pc:sldMkLst>
        <pc:spChg chg="mod">
          <ac:chgData name="Deep Patel" userId="d7328eb7fb452017" providerId="LiveId" clId="{834627C8-A284-4ECC-B999-3993E54A5D84}" dt="2024-02-28T00:50:12.798" v="245"/>
          <ac:spMkLst>
            <pc:docMk/>
            <pc:sldMk cId="3620559634" sldId="269"/>
            <ac:spMk id="2" creationId="{9BB917B0-3418-9765-9DBC-2326B21B4AC4}"/>
          </ac:spMkLst>
        </pc:spChg>
        <pc:spChg chg="mod">
          <ac:chgData name="Deep Patel" userId="d7328eb7fb452017" providerId="LiveId" clId="{834627C8-A284-4ECC-B999-3993E54A5D84}" dt="2024-02-28T00:50:45.854" v="252" actId="20577"/>
          <ac:spMkLst>
            <pc:docMk/>
            <pc:sldMk cId="3620559634" sldId="269"/>
            <ac:spMk id="3" creationId="{9CA90508-AA28-5C9D-DD58-6B088D90E286}"/>
          </ac:spMkLst>
        </pc:spChg>
      </pc:sldChg>
      <pc:sldChg chg="modSp new mod modNotesTx">
        <pc:chgData name="Deep Patel" userId="d7328eb7fb452017" providerId="LiveId" clId="{834627C8-A284-4ECC-B999-3993E54A5D84}" dt="2024-02-28T08:17:42.742" v="657" actId="113"/>
        <pc:sldMkLst>
          <pc:docMk/>
          <pc:sldMk cId="2447876078" sldId="270"/>
        </pc:sldMkLst>
        <pc:spChg chg="mod">
          <ac:chgData name="Deep Patel" userId="d7328eb7fb452017" providerId="LiveId" clId="{834627C8-A284-4ECC-B999-3993E54A5D84}" dt="2024-02-28T08:17:42.742" v="657" actId="113"/>
          <ac:spMkLst>
            <pc:docMk/>
            <pc:sldMk cId="2447876078" sldId="270"/>
            <ac:spMk id="2" creationId="{B236FA9B-5DE4-7C66-0A0A-404AFAECF8F0}"/>
          </ac:spMkLst>
        </pc:spChg>
        <pc:spChg chg="mod">
          <ac:chgData name="Deep Patel" userId="d7328eb7fb452017" providerId="LiveId" clId="{834627C8-A284-4ECC-B999-3993E54A5D84}" dt="2024-02-28T01:09:40.333" v="286" actId="20577"/>
          <ac:spMkLst>
            <pc:docMk/>
            <pc:sldMk cId="2447876078" sldId="270"/>
            <ac:spMk id="3" creationId="{FF80D32C-E20B-425F-5EFC-E2F4A37C01B6}"/>
          </ac:spMkLst>
        </pc:spChg>
      </pc:sldChg>
      <pc:sldChg chg="modSp new mod ord">
        <pc:chgData name="Deep Patel" userId="d7328eb7fb452017" providerId="LiveId" clId="{834627C8-A284-4ECC-B999-3993E54A5D84}" dt="2024-02-28T01:19:31.037" v="372"/>
        <pc:sldMkLst>
          <pc:docMk/>
          <pc:sldMk cId="3287488608" sldId="271"/>
        </pc:sldMkLst>
        <pc:spChg chg="mod">
          <ac:chgData name="Deep Patel" userId="d7328eb7fb452017" providerId="LiveId" clId="{834627C8-A284-4ECC-B999-3993E54A5D84}" dt="2024-02-28T01:17:17.404" v="343" actId="5793"/>
          <ac:spMkLst>
            <pc:docMk/>
            <pc:sldMk cId="3287488608" sldId="271"/>
            <ac:spMk id="2" creationId="{E3F5A900-5A8D-92C8-3DD8-AD029CDD3828}"/>
          </ac:spMkLst>
        </pc:spChg>
        <pc:spChg chg="mod">
          <ac:chgData name="Deep Patel" userId="d7328eb7fb452017" providerId="LiveId" clId="{834627C8-A284-4ECC-B999-3993E54A5D84}" dt="2024-02-28T01:18:31.735" v="363" actId="20577"/>
          <ac:spMkLst>
            <pc:docMk/>
            <pc:sldMk cId="3287488608" sldId="271"/>
            <ac:spMk id="3" creationId="{C9AC9F3B-5364-161D-7873-4C1BB2AE5133}"/>
          </ac:spMkLst>
        </pc:spChg>
      </pc:sldChg>
      <pc:sldChg chg="addSp delSp modSp new del mod">
        <pc:chgData name="Deep Patel" userId="d7328eb7fb452017" providerId="LiveId" clId="{834627C8-A284-4ECC-B999-3993E54A5D84}" dt="2024-02-28T01:19:34.578" v="373" actId="47"/>
        <pc:sldMkLst>
          <pc:docMk/>
          <pc:sldMk cId="552261916" sldId="272"/>
        </pc:sldMkLst>
        <pc:spChg chg="mod">
          <ac:chgData name="Deep Patel" userId="d7328eb7fb452017" providerId="LiveId" clId="{834627C8-A284-4ECC-B999-3993E54A5D84}" dt="2024-02-28T01:19:24.138" v="368" actId="21"/>
          <ac:spMkLst>
            <pc:docMk/>
            <pc:sldMk cId="552261916" sldId="272"/>
            <ac:spMk id="2" creationId="{00DA3815-2A1C-CC0B-63B5-CA67AF03DF21}"/>
          </ac:spMkLst>
        </pc:spChg>
        <pc:spChg chg="add del">
          <ac:chgData name="Deep Patel" userId="d7328eb7fb452017" providerId="LiveId" clId="{834627C8-A284-4ECC-B999-3993E54A5D84}" dt="2024-02-28T01:19:12.456" v="366" actId="3680"/>
          <ac:spMkLst>
            <pc:docMk/>
            <pc:sldMk cId="552261916" sldId="272"/>
            <ac:spMk id="3" creationId="{FB9FC2DD-D9C7-5BFB-7777-2B921A5BDBFD}"/>
          </ac:spMkLst>
        </pc:spChg>
        <pc:graphicFrameChg chg="add del mod ord modGraphic">
          <ac:chgData name="Deep Patel" userId="d7328eb7fb452017" providerId="LiveId" clId="{834627C8-A284-4ECC-B999-3993E54A5D84}" dt="2024-02-28T01:19:12.456" v="366" actId="3680"/>
          <ac:graphicFrameMkLst>
            <pc:docMk/>
            <pc:sldMk cId="552261916" sldId="272"/>
            <ac:graphicFrameMk id="4" creationId="{14B87367-F6D4-0774-F6F8-35B3DF06D1BF}"/>
          </ac:graphicFrameMkLst>
        </pc:graphicFrameChg>
      </pc:sldChg>
      <pc:sldChg chg="modSp new mod">
        <pc:chgData name="Deep Patel" userId="d7328eb7fb452017" providerId="LiveId" clId="{834627C8-A284-4ECC-B999-3993E54A5D84}" dt="2024-02-28T01:27:52.711" v="497" actId="20577"/>
        <pc:sldMkLst>
          <pc:docMk/>
          <pc:sldMk cId="3154190050" sldId="273"/>
        </pc:sldMkLst>
        <pc:spChg chg="mod">
          <ac:chgData name="Deep Patel" userId="d7328eb7fb452017" providerId="LiveId" clId="{834627C8-A284-4ECC-B999-3993E54A5D84}" dt="2024-02-28T01:24:23.671" v="433"/>
          <ac:spMkLst>
            <pc:docMk/>
            <pc:sldMk cId="3154190050" sldId="273"/>
            <ac:spMk id="2" creationId="{AAE54464-DD05-E141-C4B1-498167BAB1E6}"/>
          </ac:spMkLst>
        </pc:spChg>
        <pc:spChg chg="mod">
          <ac:chgData name="Deep Patel" userId="d7328eb7fb452017" providerId="LiveId" clId="{834627C8-A284-4ECC-B999-3993E54A5D84}" dt="2024-02-28T01:27:52.711" v="497" actId="20577"/>
          <ac:spMkLst>
            <pc:docMk/>
            <pc:sldMk cId="3154190050" sldId="273"/>
            <ac:spMk id="3" creationId="{CE377F61-F3A5-6EF5-2FCF-EA545816C44C}"/>
          </ac:spMkLst>
        </pc:spChg>
      </pc:sldChg>
      <pc:sldChg chg="modSp new mod">
        <pc:chgData name="Deep Patel" userId="d7328eb7fb452017" providerId="LiveId" clId="{834627C8-A284-4ECC-B999-3993E54A5D84}" dt="2024-02-28T01:12:40.930" v="321" actId="1076"/>
        <pc:sldMkLst>
          <pc:docMk/>
          <pc:sldMk cId="1405545538" sldId="274"/>
        </pc:sldMkLst>
        <pc:spChg chg="mod">
          <ac:chgData name="Deep Patel" userId="d7328eb7fb452017" providerId="LiveId" clId="{834627C8-A284-4ECC-B999-3993E54A5D84}" dt="2024-02-28T01:12:40.930" v="321" actId="1076"/>
          <ac:spMkLst>
            <pc:docMk/>
            <pc:sldMk cId="1405545538" sldId="274"/>
            <ac:spMk id="2" creationId="{D299CA27-C5C6-FBD4-4691-5BD3434151BE}"/>
          </ac:spMkLst>
        </pc:spChg>
        <pc:spChg chg="mod">
          <ac:chgData name="Deep Patel" userId="d7328eb7fb452017" providerId="LiveId" clId="{834627C8-A284-4ECC-B999-3993E54A5D84}" dt="2024-02-28T01:12:32.214" v="320" actId="20577"/>
          <ac:spMkLst>
            <pc:docMk/>
            <pc:sldMk cId="1405545538" sldId="274"/>
            <ac:spMk id="3" creationId="{E872FEA9-E0B7-4CA6-2FD5-5BC751EF8730}"/>
          </ac:spMkLst>
        </pc:spChg>
      </pc:sldChg>
      <pc:sldChg chg="addSp modSp new mod ord modNotesTx">
        <pc:chgData name="Deep Patel" userId="d7328eb7fb452017" providerId="LiveId" clId="{834627C8-A284-4ECC-B999-3993E54A5D84}" dt="2024-02-29T21:56:52.915" v="1648" actId="20577"/>
        <pc:sldMkLst>
          <pc:docMk/>
          <pc:sldMk cId="3158193481" sldId="275"/>
        </pc:sldMkLst>
        <pc:spChg chg="mod">
          <ac:chgData name="Deep Patel" userId="d7328eb7fb452017" providerId="LiveId" clId="{834627C8-A284-4ECC-B999-3993E54A5D84}" dt="2024-02-28T01:19:37.568" v="374"/>
          <ac:spMkLst>
            <pc:docMk/>
            <pc:sldMk cId="3158193481" sldId="275"/>
            <ac:spMk id="2" creationId="{3E9C3782-28EC-7DAC-29CC-CEEE43BF0E9A}"/>
          </ac:spMkLst>
        </pc:spChg>
        <pc:spChg chg="mod">
          <ac:chgData name="Deep Patel" userId="d7328eb7fb452017" providerId="LiveId" clId="{834627C8-A284-4ECC-B999-3993E54A5D84}" dt="2024-02-28T01:21:56.114" v="399" actId="1076"/>
          <ac:spMkLst>
            <pc:docMk/>
            <pc:sldMk cId="3158193481" sldId="275"/>
            <ac:spMk id="3" creationId="{2662B0B7-7003-A69D-7ABF-E235117B958F}"/>
          </ac:spMkLst>
        </pc:spChg>
        <pc:spChg chg="mod">
          <ac:chgData name="Deep Patel" userId="d7328eb7fb452017" providerId="LiveId" clId="{834627C8-A284-4ECC-B999-3993E54A5D84}" dt="2024-02-28T01:21:56.114" v="399" actId="1076"/>
          <ac:spMkLst>
            <pc:docMk/>
            <pc:sldMk cId="3158193481" sldId="275"/>
            <ac:spMk id="4" creationId="{2F531C1D-4373-C868-B87E-5C65673AF93E}"/>
          </ac:spMkLst>
        </pc:spChg>
        <pc:spChg chg="mod">
          <ac:chgData name="Deep Patel" userId="d7328eb7fb452017" providerId="LiveId" clId="{834627C8-A284-4ECC-B999-3993E54A5D84}" dt="2024-02-28T01:21:56.114" v="399" actId="1076"/>
          <ac:spMkLst>
            <pc:docMk/>
            <pc:sldMk cId="3158193481" sldId="275"/>
            <ac:spMk id="5" creationId="{9C3A83AD-CF9F-D5BC-07E0-96829144F677}"/>
          </ac:spMkLst>
        </pc:spChg>
        <pc:spChg chg="mod">
          <ac:chgData name="Deep Patel" userId="d7328eb7fb452017" providerId="LiveId" clId="{834627C8-A284-4ECC-B999-3993E54A5D84}" dt="2024-02-28T01:21:56.114" v="399" actId="1076"/>
          <ac:spMkLst>
            <pc:docMk/>
            <pc:sldMk cId="3158193481" sldId="275"/>
            <ac:spMk id="6" creationId="{96F1328D-B49C-4D12-678F-A9416B1F98C2}"/>
          </ac:spMkLst>
        </pc:spChg>
        <pc:picChg chg="add mod">
          <ac:chgData name="Deep Patel" userId="d7328eb7fb452017" providerId="LiveId" clId="{834627C8-A284-4ECC-B999-3993E54A5D84}" dt="2024-02-28T01:22:08.950" v="402" actId="14100"/>
          <ac:picMkLst>
            <pc:docMk/>
            <pc:sldMk cId="3158193481" sldId="275"/>
            <ac:picMk id="8" creationId="{D40E7AA0-3CC2-E084-26C2-89E2674A1814}"/>
          </ac:picMkLst>
        </pc:picChg>
      </pc:sldChg>
      <pc:sldChg chg="modSp new mod">
        <pc:chgData name="Deep Patel" userId="d7328eb7fb452017" providerId="LiveId" clId="{834627C8-A284-4ECC-B999-3993E54A5D84}" dt="2024-02-28T01:30:00.458" v="526" actId="27636"/>
        <pc:sldMkLst>
          <pc:docMk/>
          <pc:sldMk cId="3320330555" sldId="276"/>
        </pc:sldMkLst>
        <pc:spChg chg="mod">
          <ac:chgData name="Deep Patel" userId="d7328eb7fb452017" providerId="LiveId" clId="{834627C8-A284-4ECC-B999-3993E54A5D84}" dt="2024-02-28T01:28:35.061" v="499"/>
          <ac:spMkLst>
            <pc:docMk/>
            <pc:sldMk cId="3320330555" sldId="276"/>
            <ac:spMk id="2" creationId="{1928834F-4D45-831C-D92F-30D95475D452}"/>
          </ac:spMkLst>
        </pc:spChg>
        <pc:spChg chg="mod">
          <ac:chgData name="Deep Patel" userId="d7328eb7fb452017" providerId="LiveId" clId="{834627C8-A284-4ECC-B999-3993E54A5D84}" dt="2024-02-28T01:30:00.458" v="526" actId="27636"/>
          <ac:spMkLst>
            <pc:docMk/>
            <pc:sldMk cId="3320330555" sldId="276"/>
            <ac:spMk id="3" creationId="{A62DFE43-F19E-9006-72E2-DF7EE44B6F36}"/>
          </ac:spMkLst>
        </pc:spChg>
      </pc:sldChg>
      <pc:sldChg chg="addSp delSp modSp new mod">
        <pc:chgData name="Deep Patel" userId="d7328eb7fb452017" providerId="LiveId" clId="{834627C8-A284-4ECC-B999-3993E54A5D84}" dt="2024-02-29T21:57:03.989" v="1649" actId="478"/>
        <pc:sldMkLst>
          <pc:docMk/>
          <pc:sldMk cId="3993346839" sldId="277"/>
        </pc:sldMkLst>
        <pc:spChg chg="mod">
          <ac:chgData name="Deep Patel" userId="d7328eb7fb452017" providerId="LiveId" clId="{834627C8-A284-4ECC-B999-3993E54A5D84}" dt="2024-02-28T01:37:00.553" v="614" actId="20577"/>
          <ac:spMkLst>
            <pc:docMk/>
            <pc:sldMk cId="3993346839" sldId="277"/>
            <ac:spMk id="2" creationId="{0CC95B67-34EC-0894-3101-390BE9DE86DE}"/>
          </ac:spMkLst>
        </pc:spChg>
        <pc:spChg chg="mod">
          <ac:chgData name="Deep Patel" userId="d7328eb7fb452017" providerId="LiveId" clId="{834627C8-A284-4ECC-B999-3993E54A5D84}" dt="2024-02-28T01:41:15.722" v="655" actId="5793"/>
          <ac:spMkLst>
            <pc:docMk/>
            <pc:sldMk cId="3993346839" sldId="277"/>
            <ac:spMk id="3" creationId="{D183BB4C-1B66-E9D7-796A-AA6BB34E066A}"/>
          </ac:spMkLst>
        </pc:spChg>
        <pc:picChg chg="add del mod">
          <ac:chgData name="Deep Patel" userId="d7328eb7fb452017" providerId="LiveId" clId="{834627C8-A284-4ECC-B999-3993E54A5D84}" dt="2024-02-29T21:57:03.989" v="1649" actId="478"/>
          <ac:picMkLst>
            <pc:docMk/>
            <pc:sldMk cId="3993346839" sldId="277"/>
            <ac:picMk id="4" creationId="{A1E154FE-8FED-5EDE-773A-74EAA319C9F4}"/>
          </ac:picMkLst>
        </pc:picChg>
      </pc:sldChg>
      <pc:sldChg chg="addSp delSp modSp new mod ord">
        <pc:chgData name="Deep Patel" userId="d7328eb7fb452017" providerId="LiveId" clId="{834627C8-A284-4ECC-B999-3993E54A5D84}" dt="2024-02-28T08:42:56.493" v="1636" actId="20577"/>
        <pc:sldMkLst>
          <pc:docMk/>
          <pc:sldMk cId="4143753799" sldId="278"/>
        </pc:sldMkLst>
        <pc:spChg chg="mod">
          <ac:chgData name="Deep Patel" userId="d7328eb7fb452017" providerId="LiveId" clId="{834627C8-A284-4ECC-B999-3993E54A5D84}" dt="2024-02-28T01:33:38.654" v="586" actId="20577"/>
          <ac:spMkLst>
            <pc:docMk/>
            <pc:sldMk cId="4143753799" sldId="278"/>
            <ac:spMk id="2" creationId="{DC60BB44-DE5D-C90C-FD05-39D014558F9F}"/>
          </ac:spMkLst>
        </pc:spChg>
        <pc:spChg chg="mod">
          <ac:chgData name="Deep Patel" userId="d7328eb7fb452017" providerId="LiveId" clId="{834627C8-A284-4ECC-B999-3993E54A5D84}" dt="2024-02-28T08:42:56.493" v="1636" actId="20577"/>
          <ac:spMkLst>
            <pc:docMk/>
            <pc:sldMk cId="4143753799" sldId="278"/>
            <ac:spMk id="3" creationId="{DE4A7A94-B3F8-65AD-4312-9CC18889849F}"/>
          </ac:spMkLst>
        </pc:spChg>
        <pc:spChg chg="add del">
          <ac:chgData name="Deep Patel" userId="d7328eb7fb452017" providerId="LiveId" clId="{834627C8-A284-4ECC-B999-3993E54A5D84}" dt="2024-02-28T01:31:38.372" v="530" actId="22"/>
          <ac:spMkLst>
            <pc:docMk/>
            <pc:sldMk cId="4143753799" sldId="278"/>
            <ac:spMk id="5" creationId="{44A26CAD-0550-646E-2958-477BAA0DF310}"/>
          </ac:spMkLst>
        </pc:spChg>
      </pc:sldChg>
      <pc:sldChg chg="new del">
        <pc:chgData name="Deep Patel" userId="d7328eb7fb452017" providerId="LiveId" clId="{834627C8-A284-4ECC-B999-3993E54A5D84}" dt="2024-02-28T08:18:22.029" v="659" actId="47"/>
        <pc:sldMkLst>
          <pc:docMk/>
          <pc:sldMk cId="1262128321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45888-ACAC-4BD2-9BB8-87C70E350CC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4670-794B-4EDF-BF86-51E2BBFC9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6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5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94670-794B-4EDF-BF86-51E2BBFC9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5C9C-517A-7E96-3E29-4B4E5501C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02640-3839-3A5F-C2DB-892EEECDC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B2DC-755F-010A-FC0B-D020AFE4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4BA46-FE66-A07A-A686-8FDE4B2A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24F6-00E8-5741-9859-6BC83E17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BF1F-1A1A-ECF5-49EE-69B72CFD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0686E-18C4-E69E-107C-D8105C3F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CEF94-7DD0-A436-21C5-9F80A38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873C-2152-8A1F-D7A9-4E8F55E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50A0-A821-E493-F1DB-13C304F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6A98A-1187-4369-2421-2965CD908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377E6-15D3-60D5-25C4-D574E8333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9D4F-15FB-A9A1-2DA3-2067C5B2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A5E18-6779-D253-9680-04547946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37C5-203E-77BD-0BDA-4FF4D1CD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7F76-ED22-9BD0-7F1F-B895F503B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01AC-AF07-B796-A6DB-A7A3A08F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192E-1251-5614-2E8D-57A3432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793-B76C-5240-4F8F-39BDABC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F3B6-7C56-E55A-CBF4-0505927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0137-AF86-29A3-3147-B02AE99EA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34014-890E-6706-44B3-70835F18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5A23-3D2B-3E83-1DE4-B434311F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F279-0F97-D6BA-0053-5A193F8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AAED-96FB-B02D-B3C2-8F4E96F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D5FA-906F-3EE9-BF09-C413085F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A1DC-53BD-ED64-EE69-198BEB8C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DF60-CB8A-0203-DC55-B0F4519B2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F0C2-67D2-7661-97C1-67724ECB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4B05-781D-1090-196C-BBA1282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7838-AF72-8981-CA9A-52418F5C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1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8A99-62F9-73D0-C856-7F3846F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D512-ABA6-0948-210E-F00C629B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D4F0F-5C1D-B52E-CFA6-CB14E839C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19398-7143-86FF-1924-7802B8C6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65A7-F6FC-665E-A806-99E00FB8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C4AFD-DB4C-BF15-96F6-E1BC918B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2651A-16D0-4A24-EB97-36EEEFF7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80DFE-CDF7-EF2B-4A66-E73A6023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CA9A-8BF7-17DB-3A4B-DB052AB5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534C9-D665-E0EA-5C2F-927195A5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0F1DB-7CBF-25CC-1BD9-1A534020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92549-B51A-56D6-586E-52D9DB41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93140-1C21-0993-4520-D052D25F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0B7EF-902C-BA81-2606-E5AA85D6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1173-6070-2AD6-607F-A1370052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D793-FDDC-6BD8-7A69-AF248C5C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8ABF-A7C1-7313-EA38-83E2EBB4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D817-ED9C-B7ED-7B4F-889C8CBE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284D-969B-D259-811C-3B85AD6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2915C-2351-082D-813B-B0FB524A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0415-2795-89C0-DC5D-1ABFD28A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981-734F-A6CC-5C66-39FBDFCC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0F95E-D43D-D2D9-F52F-70381FFC3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53FDE-C4F0-A9F8-5937-69694C54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D832-77CE-18C7-B89E-896A771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34F8-4716-F6D7-9F83-C71C1F1A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A79F-618E-7405-3BBE-7AD6A0C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449D2-380B-7ED6-951A-46C9EC9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3216C-59C9-CAA0-68C2-81E74AEC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C267-6FAF-BFD4-6834-7C7412226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72E44-8FCC-4364-BB80-968D07E4EE6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35E-C57A-393F-C8B2-50C691C09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BD12-8B0D-C898-ECDE-9FB0C41AD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AC62A-BC5A-41FF-9822-409129A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B69D-329B-7BD9-3AB7-EDE8F8C1B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COGS 9 - Introduction to Data Science Winter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3601-8D5B-9024-6496-43A8D0B95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 Section 7</a:t>
            </a:r>
          </a:p>
        </p:txBody>
      </p:sp>
    </p:spTree>
    <p:extLst>
      <p:ext uri="{BB962C8B-B14F-4D97-AF65-F5344CB8AC3E}">
        <p14:creationId xmlns:p14="http://schemas.microsoft.com/office/powerpoint/2010/main" val="425884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14C-44BA-1D64-6066-68F472AA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Transparency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8434-2FBB-1DDD-5576-DAE7D4D0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Human Involvement</a:t>
            </a:r>
          </a:p>
          <a:p>
            <a:pPr marL="0" indent="0">
              <a:buNone/>
            </a:pPr>
            <a:r>
              <a:rPr lang="en-US" dirty="0"/>
              <a:t>Goal: Explain the algorithm's purpose and editorial goals.</a:t>
            </a:r>
          </a:p>
          <a:p>
            <a:pPr marL="0" indent="0">
              <a:buNone/>
            </a:pPr>
            <a:r>
              <a:rPr lang="en-US" dirty="0"/>
              <a:t>Oversight: Details about who controls and oversees the algorithm, promoting accountability. </a:t>
            </a:r>
          </a:p>
          <a:p>
            <a:pPr marL="0" indent="0">
              <a:buNone/>
            </a:pPr>
            <a:r>
              <a:rPr lang="en-US" dirty="0"/>
              <a:t>Team: Identify the creators or team behind the algorithm to highlight responsibility and enhance trust.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74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235-39C5-F6EC-8FCB-C726FE46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Transparency Standard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9490-5BDA-B94A-AFB1-CDBB8642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Quality: Communicate the data's accuracy, completeness, and timeliness. </a:t>
            </a:r>
          </a:p>
          <a:p>
            <a:pPr marL="0" indent="0">
              <a:buNone/>
            </a:pPr>
            <a:r>
              <a:rPr lang="en-US" dirty="0"/>
              <a:t>Process: Describe how data is collected, transformed, and vetted, whether automatically or manually. </a:t>
            </a:r>
          </a:p>
          <a:p>
            <a:pPr marL="0" indent="0">
              <a:buNone/>
            </a:pPr>
            <a:r>
              <a:rPr lang="en-US" dirty="0"/>
              <a:t>Privacy: Address how personal data is used and the safeguards for privacy.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598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A0C4-2B72-7D4C-F47A-26C4873B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Transparency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E9B3-84EE-7CED-8289-FDE46C8C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Model</a:t>
            </a:r>
          </a:p>
          <a:p>
            <a:pPr marL="0" indent="0">
              <a:buNone/>
            </a:pPr>
            <a:r>
              <a:rPr lang="en-US" dirty="0"/>
              <a:t>Inputs: Clarify which features or variables the algorithm uses.</a:t>
            </a:r>
          </a:p>
          <a:p>
            <a:pPr marL="0" indent="0">
              <a:buNone/>
            </a:pPr>
            <a:r>
              <a:rPr lang="en-US" dirty="0"/>
              <a:t>Weightings: Disclose how features are weighted in the decision-making process. </a:t>
            </a:r>
          </a:p>
          <a:p>
            <a:pPr marL="0" indent="0">
              <a:buNone/>
            </a:pPr>
            <a:r>
              <a:rPr lang="en-US" dirty="0"/>
              <a:t>Tools: Share information about the software or modeling tools used, including their assumptions and limitations.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0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D5A4-F819-4D40-71D4-ED46CD3A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Transparency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9D52-B4EB-29E0-5AAE-95450609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Inferencing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Accuracy: Benchmark accuracy, highlighting error rates like false positives and negatives. </a:t>
            </a:r>
          </a:p>
          <a:p>
            <a:pPr marL="0" indent="0">
              <a:buNone/>
            </a:pPr>
            <a:r>
              <a:rPr lang="en-US" dirty="0"/>
              <a:t>Confidence: Share average confidence values to indicate the level of certainty in the algorithm's outcomes. </a:t>
            </a:r>
          </a:p>
          <a:p>
            <a:pPr marL="0" indent="0">
              <a:buNone/>
            </a:pPr>
            <a:r>
              <a:rPr lang="en-US" dirty="0"/>
              <a:t>Error Handling: Explain steps taken to address and correct known errors, whether due to data inputs or algorithmic process</a:t>
            </a:r>
          </a:p>
        </p:txBody>
      </p:sp>
    </p:spTree>
    <p:extLst>
      <p:ext uri="{BB962C8B-B14F-4D97-AF65-F5344CB8AC3E}">
        <p14:creationId xmlns:p14="http://schemas.microsoft.com/office/powerpoint/2010/main" val="381497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17B0-3418-9765-9DBC-2326B21B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Transparency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0508-AA28-5C9D-DD58-6B088D90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Algorithmic Presence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Usage: Disclose when algorithms are used, especially for personalization or A/B testing.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Filtered Content: Inform users about the content that has been algorithmically curated or omitted from their 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055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FA9B-5DE4-7C66-0A0A-404AFAE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D32C-E20B-425F-5EFC-E2F4A37C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Algorithmic transparency requires further research to determine what information should be disclosed and how it should be communicated.</a:t>
            </a:r>
          </a:p>
          <a:p>
            <a:r>
              <a:rPr lang="en-US" dirty="0"/>
              <a:t> Algorithms, used in different cases and environments, may not have same level of disclosure and transparency </a:t>
            </a:r>
          </a:p>
          <a:p>
            <a:r>
              <a:rPr lang="en-US" dirty="0"/>
              <a:t>Transparency goals include scrutability (comprehensive), trust, effectiveness, and efficiency, but balancing transparency with user experience is a challenge. </a:t>
            </a:r>
          </a:p>
          <a:p>
            <a:r>
              <a:rPr lang="en-US" dirty="0"/>
              <a:t>Collaboration between disciplines like human-computer interaction, machine learning, and software engineering is crucial for achieving algorithmic transparency.</a:t>
            </a:r>
          </a:p>
        </p:txBody>
      </p:sp>
    </p:spTree>
    <p:extLst>
      <p:ext uri="{BB962C8B-B14F-4D97-AF65-F5344CB8AC3E}">
        <p14:creationId xmlns:p14="http://schemas.microsoft.com/office/powerpoint/2010/main" val="244787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CA27-C5C6-FBD4-4691-5BD3434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2168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Part 2: Machine 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FEA9-E0B7-4CA6-2FD5-5BC751E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545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900-5A8D-92C8-3DD8-AD029CDD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9F3B-5364-161D-7873-4C1BB2A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Risk Assessment: Algorithm used to inform decisions about who can be set free at every stage of the criminal justice system:</a:t>
            </a:r>
          </a:p>
          <a:p>
            <a:pPr marL="457200" lvl="1" indent="0">
              <a:buNone/>
            </a:pPr>
            <a:r>
              <a:rPr lang="en-US" dirty="0"/>
              <a:t>- Assigns bond amounts </a:t>
            </a:r>
          </a:p>
          <a:p>
            <a:pPr marL="457200" lvl="1" indent="0">
              <a:buNone/>
            </a:pPr>
            <a:r>
              <a:rPr lang="en-US" dirty="0"/>
              <a:t>- Makes fundamental decisions about the defendants’ freedom </a:t>
            </a:r>
          </a:p>
          <a:p>
            <a:pPr marL="457200" lvl="1" indent="0">
              <a:buNone/>
            </a:pPr>
            <a:r>
              <a:rPr lang="en-US" dirty="0"/>
              <a:t>- Given to judges during criminal sentencing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in Arizona, Colorado, Delaware, Kentucky, Louisiana, Oklahoma, Virginia, Washington, and Wisconsin </a:t>
            </a:r>
          </a:p>
          <a:p>
            <a:pPr marL="457200" lvl="1" indent="0">
              <a:buNone/>
            </a:pPr>
            <a:r>
              <a:rPr lang="en-US" dirty="0"/>
              <a:t>- Justice Department’s National Institute of Corrections encourages the use of these algorithms at every stage of the criminal justice process </a:t>
            </a:r>
          </a:p>
        </p:txBody>
      </p:sp>
    </p:spTree>
    <p:extLst>
      <p:ext uri="{BB962C8B-B14F-4D97-AF65-F5344CB8AC3E}">
        <p14:creationId xmlns:p14="http://schemas.microsoft.com/office/powerpoint/2010/main" val="328748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3782-28EC-7DAC-29CC-CEEE43BF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Cases of Borden and Prater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B0B7-7003-A69D-7ABF-E235117B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67091"/>
            <a:ext cx="5157787" cy="823912"/>
          </a:xfrm>
        </p:spPr>
        <p:txBody>
          <a:bodyPr/>
          <a:lstStyle/>
          <a:p>
            <a:r>
              <a:rPr lang="en-US" dirty="0"/>
              <a:t>Prater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31C1D-4373-C868-B87E-5C65673A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91003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- 41-year-old repeat offender (armed robbery/attempted armed robbery/shoplifting)</a:t>
            </a:r>
          </a:p>
          <a:p>
            <a:pPr marL="0" indent="0">
              <a:buNone/>
            </a:pPr>
            <a:r>
              <a:rPr lang="en-US" dirty="0"/>
              <a:t> - Multiple incidents of stealing </a:t>
            </a:r>
          </a:p>
          <a:p>
            <a:pPr marL="0" indent="0">
              <a:buNone/>
            </a:pPr>
            <a:r>
              <a:rPr lang="en-US" dirty="0"/>
              <a:t>- Risk Score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83AD-CF9F-D5BC-07E0-96829144F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67091"/>
            <a:ext cx="5183188" cy="823912"/>
          </a:xfrm>
        </p:spPr>
        <p:txBody>
          <a:bodyPr/>
          <a:lstStyle/>
          <a:p>
            <a:r>
              <a:rPr lang="en-US" dirty="0"/>
              <a:t>Borden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1328D-B49C-4D12-678F-A9416B1F9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991003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- 18-year-old African American Charged with burglary and petty theft </a:t>
            </a:r>
          </a:p>
          <a:p>
            <a:pPr marL="0" indent="0">
              <a:buNone/>
            </a:pPr>
            <a:r>
              <a:rPr lang="en-US" dirty="0"/>
              <a:t>- Stole a scooter and bike </a:t>
            </a:r>
          </a:p>
          <a:p>
            <a:pPr marL="0" indent="0">
              <a:buNone/>
            </a:pPr>
            <a:r>
              <a:rPr lang="en-US" dirty="0"/>
              <a:t>- Risk Score 8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E7AA0-3CC2-E084-26C2-89E2674A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70" y="4396734"/>
            <a:ext cx="2552420" cy="22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3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BB44-DE5D-C90C-FD05-39D01455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Northpointe’s method for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7A94-B3F8-65AD-4312-9CC18889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Survey consisting of 137 questions answered by defendants or pulled from criminal records</a:t>
            </a:r>
          </a:p>
          <a:p>
            <a:r>
              <a:rPr lang="en-US" dirty="0"/>
              <a:t>Questions included:</a:t>
            </a:r>
          </a:p>
          <a:p>
            <a:pPr lvl="1"/>
            <a:r>
              <a:rPr lang="en-US" dirty="0"/>
              <a:t>Was one of your parents ever sent to prison or jail?</a:t>
            </a:r>
          </a:p>
          <a:p>
            <a:pPr lvl="1"/>
            <a:r>
              <a:rPr lang="en-US" dirty="0"/>
              <a:t>How many of your friends are taking drugs illegally?</a:t>
            </a:r>
          </a:p>
          <a:p>
            <a:pPr lvl="1"/>
            <a:r>
              <a:rPr lang="en-US" dirty="0"/>
              <a:t>How often did you get in fights while at school?</a:t>
            </a:r>
          </a:p>
          <a:p>
            <a:pPr lvl="1"/>
            <a:r>
              <a:rPr lang="en-US" dirty="0"/>
              <a:t>Agree/Disagree - “A hungry person has a right to steal”</a:t>
            </a:r>
          </a:p>
          <a:p>
            <a:r>
              <a:rPr lang="en-US" dirty="0"/>
              <a:t>A guy with job </a:t>
            </a:r>
            <a:r>
              <a:rPr lang="en-US"/>
              <a:t>who committed a serious crime </a:t>
            </a:r>
            <a:r>
              <a:rPr lang="en-US" dirty="0"/>
              <a:t>can come off as low risk whereas a drunkard will be rated high risk because he’s homeless.</a:t>
            </a:r>
          </a:p>
          <a:p>
            <a:r>
              <a:rPr lang="en-US" dirty="0"/>
              <a:t>These risk score alone should not determine the sentence of an offender</a:t>
            </a:r>
          </a:p>
        </p:txBody>
      </p:sp>
    </p:spTree>
    <p:extLst>
      <p:ext uri="{BB962C8B-B14F-4D97-AF65-F5344CB8AC3E}">
        <p14:creationId xmlns:p14="http://schemas.microsoft.com/office/powerpoint/2010/main" val="414375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9F16-493F-AA80-0AB8-A5219ED8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9797-120D-27A1-BD57-F4ECB22F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March 1 - Quiz 5 due</a:t>
            </a:r>
          </a:p>
          <a:p>
            <a:pPr marL="0" indent="0">
              <a:buNone/>
            </a:pPr>
            <a:r>
              <a:rPr lang="en-US" dirty="0"/>
              <a:t>- March 8 - Assignment 3 due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forget to add team members! </a:t>
            </a:r>
          </a:p>
          <a:p>
            <a:pPr marL="0" indent="0">
              <a:buNone/>
            </a:pPr>
            <a:r>
              <a:rPr lang="en-US" dirty="0"/>
              <a:t>Kindly assign pages to submissions</a:t>
            </a:r>
          </a:p>
        </p:txBody>
      </p:sp>
    </p:spTree>
    <p:extLst>
      <p:ext uri="{BB962C8B-B14F-4D97-AF65-F5344CB8AC3E}">
        <p14:creationId xmlns:p14="http://schemas.microsoft.com/office/powerpoint/2010/main" val="3812528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4464-DD05-E141-C4B1-498167BA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ProPublica Study: Assessment of Risk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7F61-F3A5-6EF5-2FCF-EA545816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Obtained 7,000 arrests from Broward County Florida to check and see how many people were charged with new crimes over the next two years:</a:t>
            </a:r>
          </a:p>
          <a:p>
            <a:endParaRPr lang="en-US" dirty="0"/>
          </a:p>
          <a:p>
            <a:pPr lvl="1"/>
            <a:r>
              <a:rPr lang="en-US" dirty="0"/>
              <a:t>Only 20% of people predicted to commit violent crimes actually went on to do so</a:t>
            </a:r>
          </a:p>
          <a:p>
            <a:pPr lvl="1"/>
            <a:r>
              <a:rPr lang="en-US" dirty="0"/>
              <a:t>Algorithm was slightly better than random chance at predicting future (less serious) charges</a:t>
            </a:r>
          </a:p>
          <a:p>
            <a:pPr lvl="1"/>
            <a:r>
              <a:rPr lang="en-US" dirty="0"/>
              <a:t>Algorithm was 2x more likely to falsely flag black defendants as future criminals than white ones</a:t>
            </a:r>
          </a:p>
          <a:p>
            <a:pPr lvl="1"/>
            <a:r>
              <a:rPr lang="en-US" dirty="0"/>
              <a:t>White defendants were more likely to be mislabeled with low-risk scores</a:t>
            </a:r>
          </a:p>
          <a:p>
            <a:pPr lvl="1"/>
            <a:endParaRPr lang="en-US" dirty="0"/>
          </a:p>
          <a:p>
            <a:r>
              <a:rPr lang="en-US" dirty="0"/>
              <a:t>Statistical Analysis on Northpointe’s Algorithm showed:</a:t>
            </a:r>
          </a:p>
          <a:p>
            <a:endParaRPr lang="en-US" dirty="0"/>
          </a:p>
          <a:p>
            <a:pPr lvl="1"/>
            <a:r>
              <a:rPr lang="en-US" dirty="0"/>
              <a:t>Black defendants were still 77% more likely to be labeled as a higher risk of committing future violent crimes</a:t>
            </a:r>
          </a:p>
          <a:p>
            <a:pPr lvl="1"/>
            <a:r>
              <a:rPr lang="en-US" dirty="0"/>
              <a:t>Black defendants were 45% more likely to be predicted to commit a future crime of any kind</a:t>
            </a:r>
          </a:p>
        </p:txBody>
      </p:sp>
    </p:spTree>
    <p:extLst>
      <p:ext uri="{BB962C8B-B14F-4D97-AF65-F5344CB8AC3E}">
        <p14:creationId xmlns:p14="http://schemas.microsoft.com/office/powerpoint/2010/main" val="315419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834F-4D45-831C-D92F-30D95475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algorithm even be considered for sentencing?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DFE43-F19E-9006-72E2-DF7EE44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Boessenecker (who trains judges) warns his colleagues that the score doesn’t necessarily reveal whether a person is dangerous or if they should go to prison</a:t>
            </a:r>
          </a:p>
          <a:p>
            <a:pPr lvl="1"/>
            <a:r>
              <a:rPr lang="en-US" dirty="0"/>
              <a:t>Factors such as having a job or living in a home can carry more weight</a:t>
            </a:r>
          </a:p>
          <a:p>
            <a:pPr lvl="1"/>
            <a:r>
              <a:rPr lang="en-US" dirty="0"/>
              <a:t>The algorithm has trouble with considering previous charges</a:t>
            </a:r>
          </a:p>
          <a:p>
            <a:pPr lvl="1"/>
            <a:r>
              <a:rPr lang="en-US" dirty="0"/>
              <a:t>Northpointe’s algorithm is often adopted without testing whether it works</a:t>
            </a:r>
          </a:p>
          <a:p>
            <a:pPr lvl="1"/>
            <a:r>
              <a:rPr lang="en-US" dirty="0"/>
              <a:t>“The risk score alone should not determine the sentence of an offender.”</a:t>
            </a:r>
          </a:p>
          <a:p>
            <a:pPr lvl="1"/>
            <a:endParaRPr lang="en-US" dirty="0"/>
          </a:p>
          <a:p>
            <a:r>
              <a:rPr lang="en-US" dirty="0"/>
              <a:t>Difficult to construct a score that doesn’t include items that can be correlated with race - such as poverty, joblessness, and social 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3320330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5B67-34EC-0894-3101-390BE9D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BB4C-1B66-E9D7-796A-AA6BB34E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think risk assessment algorithms should be considered in the sentencing process? Why or why not? If not, what do you think they should be used for?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your teammates on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39933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73A4-A21C-D075-65D0-C12ACAA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A55D-8056-E603-677A-6AE5E79A9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Accountability in Algorithmic Decision Making </a:t>
            </a:r>
          </a:p>
          <a:p>
            <a:pPr marL="0" indent="0">
              <a:buNone/>
            </a:pPr>
            <a:r>
              <a:rPr lang="en-US" dirty="0"/>
              <a:t>- Machine Bias </a:t>
            </a:r>
          </a:p>
          <a:p>
            <a:pPr marL="0" indent="0">
              <a:buNone/>
            </a:pPr>
            <a:r>
              <a:rPr lang="en-US" dirty="0"/>
              <a:t>- Project work </a:t>
            </a:r>
          </a:p>
          <a:p>
            <a:pPr marL="0" indent="0">
              <a:buNone/>
            </a:pPr>
            <a:r>
              <a:rPr lang="en-US" dirty="0"/>
              <a:t>- Questions</a:t>
            </a:r>
          </a:p>
        </p:txBody>
      </p:sp>
    </p:spTree>
    <p:extLst>
      <p:ext uri="{BB962C8B-B14F-4D97-AF65-F5344CB8AC3E}">
        <p14:creationId xmlns:p14="http://schemas.microsoft.com/office/powerpoint/2010/main" val="10609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1DD-EEB8-21DB-A51B-DFF1FC3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 in Algorithmic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169F-90D7-C923-71F6-422B7162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Goal of the paper</a:t>
            </a:r>
            <a:r>
              <a:rPr lang="en-US" dirty="0"/>
              <a:t>: Identify some issues with machine learning and suggest improvements to accountability and transparency mechanisms in private and public sectors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Algorithms are used in government and industry. E.g., Algorithmic curation of content in Twitter, Facebook. Dynamic product pricing is done by Uber. </a:t>
            </a:r>
          </a:p>
          <a:p>
            <a:r>
              <a:rPr lang="en-US" dirty="0"/>
              <a:t>How can we improve the positive effects of these algorithms on our lives? </a:t>
            </a:r>
          </a:p>
          <a:p>
            <a:r>
              <a:rPr lang="en-US" dirty="0"/>
              <a:t>Author presents mechanisms for accountability and transparency that may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405074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4400-20DA-EF28-8CB6-C3A6BB1F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Algorithmic Decision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8198-546B-DB4C-C723-10171847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Prioritization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Emphasize certain information over others. </a:t>
            </a:r>
          </a:p>
          <a:p>
            <a:r>
              <a:rPr lang="en-US" dirty="0"/>
              <a:t>Essential in managing information overload.</a:t>
            </a:r>
          </a:p>
          <a:p>
            <a:r>
              <a:rPr lang="en-US" dirty="0"/>
              <a:t>Examples include search engines, rankings of schools, hospitals. </a:t>
            </a:r>
          </a:p>
          <a:p>
            <a:r>
              <a:rPr lang="en-US" dirty="0"/>
              <a:t>Design considerations include criteria definition, weighting.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8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5FCA-940C-2C22-C08F-F9D90F09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Algorithmic Decision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F4DC4-E310-7784-1ED9-A3D842D9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Mark entities as belonging to specific classes. </a:t>
            </a:r>
          </a:p>
          <a:p>
            <a:r>
              <a:rPr lang="en-US" dirty="0"/>
              <a:t>Basis for downstream decisions; potential for bias and errors.</a:t>
            </a:r>
          </a:p>
          <a:p>
            <a:r>
              <a:rPr lang="en-US" dirty="0"/>
              <a:t>Importance of training data and cultural context. </a:t>
            </a:r>
          </a:p>
          <a:p>
            <a:r>
              <a:rPr lang="en-US" dirty="0"/>
              <a:t>Considerations include accuracy, false positives/negatives.</a:t>
            </a:r>
          </a:p>
        </p:txBody>
      </p:sp>
    </p:spTree>
    <p:extLst>
      <p:ext uri="{BB962C8B-B14F-4D97-AF65-F5344CB8AC3E}">
        <p14:creationId xmlns:p14="http://schemas.microsoft.com/office/powerpoint/2010/main" val="245100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6051-3AD5-28BA-973F-5D15A67F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Algorithmic Decision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AD29-E00C-5577-5B84-FDD5B06A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Association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Create relationships between entities. </a:t>
            </a:r>
          </a:p>
          <a:p>
            <a:r>
              <a:rPr lang="en-US" dirty="0"/>
              <a:t>Can lead to meaningful or unsettling implications. </a:t>
            </a:r>
          </a:p>
          <a:p>
            <a:r>
              <a:rPr lang="en-US" dirty="0"/>
              <a:t>Example: search autocomplete linking names to negative terms. </a:t>
            </a:r>
          </a:p>
          <a:p>
            <a:r>
              <a:rPr lang="en-US" dirty="0"/>
              <a:t>Challenges in quantification and interpreting correlations.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50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9040-C589-FC10-2F9C-2536B4D6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Algorithmic Decision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566B-36EB-4812-369D-2F8BA189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Filtering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Involves including or excluding information. </a:t>
            </a:r>
          </a:p>
          <a:p>
            <a:r>
              <a:rPr lang="en-US" dirty="0"/>
              <a:t>Essential in moderation and preventing misinformation. </a:t>
            </a:r>
          </a:p>
          <a:p>
            <a:r>
              <a:rPr lang="en-US" dirty="0"/>
              <a:t>Risks of censorship and false positives. </a:t>
            </a:r>
          </a:p>
          <a:p>
            <a:r>
              <a:rPr lang="en-US" dirty="0"/>
              <a:t>Importance of considering freedom of speech.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06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19AD-A3E9-7E0A-9B73-9698015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BA2-5840-D41C-D9ED-08925732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Government: Requires transparency and regulation for accountability to citizens. </a:t>
            </a:r>
          </a:p>
          <a:p>
            <a:r>
              <a:rPr lang="en-US" dirty="0"/>
              <a:t>Private Sector: Faces market and social pressures for data accuracy and customer satisfaction.</a:t>
            </a:r>
          </a:p>
          <a:p>
            <a:r>
              <a:rPr lang="en-US" dirty="0"/>
              <a:t>Transparency: Key for both sectors, but full disclosure not always necessary. </a:t>
            </a:r>
          </a:p>
          <a:p>
            <a:r>
              <a:rPr lang="en-US" dirty="0"/>
              <a:t>Legal Frameworks: FOIA allows public access to government data; proposed FOIPA aims for deeper algorithmic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7283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1223</Words>
  <Application>Microsoft Office PowerPoint</Application>
  <PresentationFormat>Widescreen</PresentationFormat>
  <Paragraphs>154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COGS 9 - Introduction to Data Science Winter 24</vt:lpstr>
      <vt:lpstr>Upcoming Deadlines</vt:lpstr>
      <vt:lpstr>Agenda for Today</vt:lpstr>
      <vt:lpstr>Accountability in Algorithmic Decision Making</vt:lpstr>
      <vt:lpstr>What is Algorithmic Decision Making?</vt:lpstr>
      <vt:lpstr>What is Algorithmic Decision Making?</vt:lpstr>
      <vt:lpstr>What is Algorithmic Decision Making?</vt:lpstr>
      <vt:lpstr>What is Algorithmic Decision Making?</vt:lpstr>
      <vt:lpstr>Accountability</vt:lpstr>
      <vt:lpstr>Algorithmic Transparency Standard</vt:lpstr>
      <vt:lpstr>Algorithmic Transparency Standard</vt:lpstr>
      <vt:lpstr>Algorithmic Transparency Standard</vt:lpstr>
      <vt:lpstr>Algorithmic Transparency Standard</vt:lpstr>
      <vt:lpstr>Algorithmic Transparency Standard</vt:lpstr>
      <vt:lpstr>Conclusion</vt:lpstr>
      <vt:lpstr>Part 2: Machine Bias</vt:lpstr>
      <vt:lpstr>Risk Assessment </vt:lpstr>
      <vt:lpstr>Comparing the Cases of Borden and Prater</vt:lpstr>
      <vt:lpstr>Northpointe’s method for Risk Assessment</vt:lpstr>
      <vt:lpstr>ProPublica Study: Assessment of Risk Scores</vt:lpstr>
      <vt:lpstr>Should the algorithm even be considered for sentencing?</vt:lpstr>
      <vt:lpstr>Attendance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COGS 9 - Introduction to Data Science Winter 24</dc:title>
  <dc:creator>Deep Patel</dc:creator>
  <cp:lastModifiedBy>Deep Patel</cp:lastModifiedBy>
  <cp:revision>1</cp:revision>
  <dcterms:created xsi:type="dcterms:W3CDTF">2024-02-27T22:07:24Z</dcterms:created>
  <dcterms:modified xsi:type="dcterms:W3CDTF">2024-02-29T21:57:05Z</dcterms:modified>
</cp:coreProperties>
</file>